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4"/>
    <p:sldMasterId id="2147483731" r:id="rId5"/>
    <p:sldMasterId id="2147483745" r:id="rId6"/>
    <p:sldMasterId id="2147483756" r:id="rId7"/>
    <p:sldMasterId id="2147483760" r:id="rId8"/>
    <p:sldMasterId id="2147483766" r:id="rId9"/>
  </p:sldMasterIdLst>
  <p:notesMasterIdLst>
    <p:notesMasterId r:id="rId27"/>
  </p:notesMasterIdLst>
  <p:handoutMasterIdLst>
    <p:handoutMasterId r:id="rId28"/>
  </p:handoutMasterIdLst>
  <p:sldIdLst>
    <p:sldId id="256" r:id="rId10"/>
    <p:sldId id="260" r:id="rId11"/>
    <p:sldId id="323" r:id="rId12"/>
    <p:sldId id="333" r:id="rId13"/>
    <p:sldId id="334" r:id="rId14"/>
    <p:sldId id="335" r:id="rId15"/>
    <p:sldId id="337" r:id="rId16"/>
    <p:sldId id="336" r:id="rId17"/>
    <p:sldId id="331" r:id="rId18"/>
    <p:sldId id="338" r:id="rId19"/>
    <p:sldId id="339" r:id="rId20"/>
    <p:sldId id="299" r:id="rId21"/>
    <p:sldId id="320" r:id="rId22"/>
    <p:sldId id="298" r:id="rId23"/>
    <p:sldId id="321" r:id="rId24"/>
    <p:sldId id="288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50FCFC-A990-4D4D-93CC-6E843C7B3BD3}">
          <p14:sldIdLst>
            <p14:sldId id="256"/>
            <p14:sldId id="260"/>
            <p14:sldId id="323"/>
            <p14:sldId id="333"/>
            <p14:sldId id="334"/>
            <p14:sldId id="335"/>
            <p14:sldId id="337"/>
            <p14:sldId id="336"/>
            <p14:sldId id="331"/>
            <p14:sldId id="338"/>
            <p14:sldId id="339"/>
            <p14:sldId id="299"/>
            <p14:sldId id="320"/>
            <p14:sldId id="298"/>
            <p14:sldId id="321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561"/>
    <a:srgbClr val="2BADDB"/>
    <a:srgbClr val="ED6964"/>
    <a:srgbClr val="FCD65A"/>
    <a:srgbClr val="6CBE9E"/>
    <a:srgbClr val="D2E3DF"/>
    <a:srgbClr val="E8F1ED"/>
    <a:srgbClr val="F2C447"/>
    <a:srgbClr val="FCD44F"/>
    <a:srgbClr val="34B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0" autoAdjust="0"/>
    <p:restoredTop sz="78118" autoAdjust="0"/>
  </p:normalViewPr>
  <p:slideViewPr>
    <p:cSldViewPr snapToGrid="0">
      <p:cViewPr varScale="1">
        <p:scale>
          <a:sx n="77" d="100"/>
          <a:sy n="77" d="100"/>
        </p:scale>
        <p:origin x="1291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4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52FBC-1D5D-1441-AFD3-85DB2E01F24D}" type="datetimeFigureOut">
              <a:rPr lang="en-US" smtClean="0">
                <a:latin typeface="Source Sans Pro"/>
                <a:cs typeface="Source Sans Pro"/>
              </a:rPr>
              <a:t>2/19/2020</a:t>
            </a:fld>
            <a:endParaRPr lang="en-US">
              <a:latin typeface="Source Sans Pro"/>
              <a:cs typeface="Source Sans Pro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627D-021C-AD40-A563-C31F27910D3E}" type="slidenum">
              <a:rPr lang="en-US" smtClean="0">
                <a:latin typeface="Source Sans Pro"/>
                <a:cs typeface="Source Sans Pro"/>
              </a:rPr>
              <a:t>‹#›</a:t>
            </a:fld>
            <a:endParaRPr lang="en-US">
              <a:latin typeface="Source Sans Pro"/>
              <a:cs typeface="Source Sans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7" y="207972"/>
            <a:ext cx="1218593" cy="4623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78759" cy="9144000"/>
          </a:xfrm>
          <a:prstGeom prst="rect">
            <a:avLst/>
          </a:prstGeom>
          <a:solidFill>
            <a:srgbClr val="2CA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2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/>
                <a:cs typeface="Source Sans Pro"/>
              </a:defRPr>
            </a:lvl1pPr>
          </a:lstStyle>
          <a:p>
            <a:fld id="{8411B600-BE2B-634B-A2DE-DE5FCF699267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9" y="685800"/>
            <a:ext cx="4157124" cy="311784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89401"/>
            <a:ext cx="5486400" cy="4114800"/>
          </a:xfrm>
          <a:prstGeom prst="rect">
            <a:avLst/>
          </a:prstGeom>
          <a:ln w="19050" cmpd="sng">
            <a:solidFill>
              <a:srgbClr val="2E72A8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/>
                <a:cs typeface="Source Sans Pro"/>
              </a:defRPr>
            </a:lvl1pPr>
          </a:lstStyle>
          <a:p>
            <a:fld id="{27421165-F5AA-764E-97E2-D625D9A2DA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78759" cy="9142413"/>
          </a:xfrm>
          <a:prstGeom prst="rect">
            <a:avLst/>
          </a:prstGeom>
          <a:solidFill>
            <a:srgbClr val="2CA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5" y="8490779"/>
            <a:ext cx="1494367" cy="5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Source Sans Pro"/>
        <a:ea typeface="+mn-ea"/>
        <a:cs typeface="Source Sans Pro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ource Sans Pro"/>
        <a:ea typeface="+mn-ea"/>
        <a:cs typeface="Source Sans Pro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ource Sans Pro"/>
        <a:ea typeface="+mn-ea"/>
        <a:cs typeface="Source Sans Pro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ource Sans Pro"/>
        <a:ea typeface="+mn-ea"/>
        <a:cs typeface="Source Sans Pro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ource Sans Pro"/>
        <a:ea typeface="+mn-ea"/>
        <a:cs typeface="Source Sans Pro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7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7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7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66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4157663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1165-F5AA-764E-97E2-D625D9A2DA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6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151C1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5C65CAD-0CBF-4249-A2D4-07A5E26F8B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207195" y="466165"/>
            <a:ext cx="12045403" cy="6003933"/>
            <a:chOff x="1001" y="1044"/>
            <a:chExt cx="5455" cy="2719"/>
          </a:xfrm>
          <a:solidFill>
            <a:srgbClr val="E33561">
              <a:alpha val="15000"/>
            </a:srgb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1C13808-E3FA-47D1-B119-A5FDC5A8F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986"/>
              <a:ext cx="113" cy="213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643EAEB-C100-4E29-BAF3-594541EEF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645"/>
              <a:ext cx="31" cy="59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E8F8CEF-6CCF-411B-9567-B2D36FC77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711"/>
              <a:ext cx="160" cy="173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F179412-3242-4923-A65F-683FFE309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2685"/>
              <a:ext cx="154" cy="173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EED5F93-76E7-43AF-A2CE-8F200C68A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768"/>
              <a:ext cx="99" cy="114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0B923AB-8E95-4D72-92BC-1790ACC8A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884"/>
              <a:ext cx="156" cy="45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838D9A8-F594-48BF-89A5-9DDF562B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" y="2920"/>
              <a:ext cx="47" cy="11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6C4E8F5-7DD1-4267-8476-F41F526DF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2920"/>
              <a:ext cx="36" cy="14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F522EDC-AB25-47D3-AEAF-C976D1708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2936"/>
              <a:ext cx="24" cy="21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083EB53-E0D6-4887-BA03-B25D679EE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" y="2922"/>
              <a:ext cx="9" cy="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B60134F-03F6-4039-8C9E-07F1C26C9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922"/>
              <a:ext cx="54" cy="33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52A1B19C-D3F7-4100-9309-2F189FDD4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2879"/>
              <a:ext cx="12" cy="22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77656F53-DAB9-46F1-BFF4-AB4C1B0F8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" y="2837"/>
              <a:ext cx="14" cy="16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1B9937B-53C6-41EF-A436-014339CD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834"/>
              <a:ext cx="43" cy="17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66F290A-A1F4-4D66-B8CA-58E87F261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7" cy="9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FB3E275-680F-429F-AFBA-386EBA8B9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7CA7C11-5129-414A-BAA2-7595BEED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2759"/>
              <a:ext cx="19" cy="30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BC4D9F7B-776D-4BE6-AFE4-3D139F2FE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858"/>
              <a:ext cx="59" cy="33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274B28A-7F35-4C2E-AA9D-0BA9BD61A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2796"/>
              <a:ext cx="309" cy="16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EF27094A-8510-441C-8783-888FEF1E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2832"/>
              <a:ext cx="33" cy="33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92E8BCBF-BA49-4FDB-9740-A34B9E48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2877"/>
              <a:ext cx="17" cy="19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B87502C8-95C8-4FA4-8AF4-0A9EE9D9F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5" y="2948"/>
              <a:ext cx="7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29683E1-6008-4479-95D6-C62FC4B75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2941"/>
              <a:ext cx="17" cy="7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87B933E-A47B-4F69-B627-0F46D8C79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" y="2920"/>
              <a:ext cx="14" cy="16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2A6820F0-10F1-4A29-AF36-01942907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2908"/>
              <a:ext cx="21" cy="12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81920BD-42A5-4F23-AB0F-F07D77516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BC7A6E79-0AAC-43AB-8A4C-0DCA47BF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6"/>
              <a:ext cx="12" cy="5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E06CDE46-2CD2-46E0-803B-68EE64BE6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" y="3450"/>
              <a:ext cx="59" cy="62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E8123F8-5820-41D0-B56E-E3EEB57CC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3441"/>
              <a:ext cx="7" cy="7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17534DE-F4A5-4611-8BFB-11F2F84B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" y="3365"/>
              <a:ext cx="18" cy="9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2E1F03AE-9643-461B-96B4-F30FF139F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967"/>
              <a:ext cx="24" cy="9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080DAD2-3B05-4400-91EC-48BEC42E9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60"/>
              <a:ext cx="620" cy="466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E6EE80FA-5109-470D-9C7E-A569F88B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2642"/>
              <a:ext cx="68" cy="64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1A968165-A7F0-4132-B3A7-06617DB7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626"/>
              <a:ext cx="33" cy="35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44DEEFD5-1B04-4B7D-952B-D2895C282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" y="2508"/>
              <a:ext cx="66" cy="94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CE354DA5-2C4A-4637-8D07-05D5B076C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" y="2602"/>
              <a:ext cx="24" cy="38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7D6A72FD-33A6-4E92-A3FC-AEC12FF90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2612"/>
              <a:ext cx="17" cy="23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1FF7A690-6834-4279-BF47-FF334924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" y="2626"/>
              <a:ext cx="16" cy="31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EEA59BF9-8D16-45A3-AFBE-7F7447F69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628"/>
              <a:ext cx="9" cy="17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8CFFA463-CA54-48CB-A777-4A6112E5D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" y="2640"/>
              <a:ext cx="11" cy="1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B5AE23BB-66A0-47FE-B021-703AA06D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2602"/>
              <a:ext cx="12" cy="14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AFD6CD3E-BB87-4421-9747-0E1B477B8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2588"/>
              <a:ext cx="18" cy="17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FBB91F42-CE3A-413B-AFA0-EFF97200F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" y="2590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E41FD0AC-A2A9-45DC-9492-CA3F312CA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" y="2396"/>
              <a:ext cx="34" cy="48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98740E5F-C840-4C1D-8293-E573ACEA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479"/>
              <a:ext cx="43" cy="33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F0475D8C-575E-40E4-B762-42169383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13"/>
              <a:ext cx="23" cy="21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DA133277-EC0A-46A7-AA3B-D56BC3224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2832"/>
              <a:ext cx="9" cy="9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D01B022A-FADA-4B28-BDC5-9777D5A89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08"/>
              <a:ext cx="12" cy="17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08CE7E4C-A322-4CC3-8520-586B43BB5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777"/>
              <a:ext cx="15" cy="12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61944F43-BAD4-467C-A21A-F44E4BB91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2252"/>
              <a:ext cx="36" cy="47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4C62A1D1-1C25-45C8-88E5-3916B0BF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2242"/>
              <a:ext cx="35" cy="29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31EEC529-E36A-4447-94F9-2377E9C71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2119"/>
              <a:ext cx="170" cy="140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6FC08E26-29E7-4987-B1AA-A0FB5A1C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2043"/>
              <a:ext cx="85" cy="71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B939D090-BE16-4455-8570-861415731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" y="2062"/>
              <a:ext cx="14" cy="12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DC9983F9-B0B5-4C09-8099-BB1B07247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60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E16C1D7F-17C6-4ACD-82B8-54FF0CD0C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" y="2041"/>
              <a:ext cx="19" cy="14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4574072F-4574-47AA-B7D0-E19349AA4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2024"/>
              <a:ext cx="9" cy="12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E7740E20-32C7-420E-9EF6-E02DE9DA5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" y="1859"/>
              <a:ext cx="45" cy="170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22AB069A-6F2E-4947-9138-6024D9C5B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1470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B033FA98-49D5-499C-9487-0B8303EDB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73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B5E6279D-22CD-4F41-B092-434B9C70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1278"/>
              <a:ext cx="267" cy="20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B586DC58-57D1-4C1C-8644-0A82161B2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1260"/>
              <a:ext cx="3161" cy="2098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47AB78B-C19A-41B9-8278-134B83CE9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" y="1442"/>
              <a:ext cx="54" cy="21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4790C2F-C118-402C-958A-2CC45366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" y="1489"/>
              <a:ext cx="21" cy="10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BAA2D4E0-786F-49CB-BD5D-CDDE103B7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" y="1314"/>
              <a:ext cx="9" cy="14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A107518E-BE05-44B8-AB8D-A492BC6BD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3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F1BD6016-4E3C-4F46-B5B9-0E1F0591E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354"/>
              <a:ext cx="26" cy="14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61F0E798-291E-44E4-9064-FE130B8F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196"/>
              <a:ext cx="95" cy="54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677E9B3B-573D-4134-B5D5-F4F9EDFEA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1172"/>
              <a:ext cx="35" cy="19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19C5801C-9605-4E3E-9EB4-471E4A62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" y="1132"/>
              <a:ext cx="127" cy="90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41CEF67-003F-4B53-B178-9357BBC7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1274"/>
              <a:ext cx="17" cy="12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237427FF-1E51-48A1-AA7F-04ED0988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139"/>
              <a:ext cx="21" cy="4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41650033-7953-4FD2-B697-BE66C15CD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238"/>
              <a:ext cx="16" cy="10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77ED97DE-703A-47F3-A214-5DD28BBB4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165"/>
              <a:ext cx="5" cy="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9080A416-7D24-43D2-893E-9620A7CB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148"/>
              <a:ext cx="109" cy="33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72080A08-C4A6-4903-B543-E09A09FDB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" y="1127"/>
              <a:ext cx="38" cy="24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C1974774-E912-489A-A12C-285F2108D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139"/>
              <a:ext cx="40" cy="28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A3B34960-C468-43B2-80BD-21704304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1162"/>
              <a:ext cx="42" cy="17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5A740D0-8652-47AE-85B8-AA68D29CF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115"/>
              <a:ext cx="64" cy="43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47F3BE4C-50D7-4BDD-9A94-C3FAC945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179"/>
              <a:ext cx="212" cy="118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3070E112-BE62-485F-8978-7B8994FF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1158"/>
              <a:ext cx="139" cy="54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C3261DC2-DE09-46C5-9478-E8E15650D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B3581415-783A-4570-9D00-50D622C45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A83AE54A-6488-4021-8FE2-632655128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219"/>
              <a:ext cx="26" cy="22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62094F3B-74F1-48EB-A1E0-C058D8765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849"/>
              <a:ext cx="69" cy="78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C1696F10-5F2F-4F03-ADAB-1A75BB499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1"/>
              <a:ext cx="14" cy="11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41A99E72-710E-4280-8B7D-782C6391E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53"/>
              <a:ext cx="2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DDDD2728-AEF9-4737-90B6-1FC1C04DC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1773"/>
              <a:ext cx="125" cy="180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2C4B58DB-D341-4EBE-81B2-1FA99813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868"/>
              <a:ext cx="7" cy="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8693FF3E-6E35-4948-A0A1-361A4CFCC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1584"/>
              <a:ext cx="154" cy="71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5908E016-162E-4B61-9AF7-698F93AC5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1"/>
              <a:ext cx="158" cy="52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EE30C146-02B3-4F0C-BAEF-5A5610A8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460"/>
              <a:ext cx="9" cy="10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C8E2038C-8591-45B3-8188-950950AA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515"/>
              <a:ext cx="26" cy="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945A8E5B-A5F8-4F36-9B52-568166A40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512"/>
              <a:ext cx="21" cy="10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B7187464-CED7-4312-811B-7BD066F44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" y="2491"/>
              <a:ext cx="92" cy="35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B7E30C96-7295-4B94-B527-00AC5C77C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638"/>
              <a:ext cx="12" cy="12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E309C6FD-3512-4A7A-9981-DC693D8C9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796"/>
              <a:ext cx="35" cy="31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C6696327-7191-4DB8-850E-8E685D34B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3490"/>
              <a:ext cx="12" cy="26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C0BCD644-E08E-4AF9-831F-4F838FE48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" y="1444"/>
              <a:ext cx="2032" cy="2319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E110E1A7-0BC5-4217-8B94-A2E6EFEFA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22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00AAC29-8A78-4FA5-9D68-3B713AB1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2410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EEE7AD5B-A9CB-4FB8-A8F2-A5699BD14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80"/>
              <a:ext cx="14" cy="4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B69100F4-69E9-4C6F-AC1B-95EEB8C00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387"/>
              <a:ext cx="4" cy="4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7041A9BF-1BCC-4941-BE47-E70D5A2EC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2467"/>
              <a:ext cx="12" cy="7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78E54CC9-43D6-4061-9073-4A51B69F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790"/>
              <a:ext cx="29" cy="43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E9F09B0E-F97B-4E8C-A5D0-BEB5FC65B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1387"/>
              <a:ext cx="282" cy="150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7D1E0EDF-9B43-49AA-8279-EA9CEC66B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361"/>
              <a:ext cx="159" cy="105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8F90514D-7986-43D7-9DE8-8F87A5C908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1290"/>
              <a:ext cx="187" cy="78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FDA6990C-C2F9-463B-A2BE-4D46924B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316"/>
              <a:ext cx="23" cy="19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D7F6729C-A9A3-4516-97DD-E0D902B9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290"/>
              <a:ext cx="19" cy="7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3BF08B83-30F4-40A4-9716-A3D8FCA29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267"/>
              <a:ext cx="107" cy="59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744220B0-5AA5-40B5-8D9C-E2CF2F48E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26"/>
              <a:ext cx="61" cy="19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C46944A7-9FB7-406E-9857-56189206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50"/>
              <a:ext cx="54" cy="28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7C6030D3-5CB2-4AEA-BCAB-281CED46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45"/>
              <a:ext cx="19" cy="22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AE19B158-72BC-4585-8EA6-49294626E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385"/>
              <a:ext cx="87" cy="76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8135416E-1392-43D8-9F4E-4A75DEF8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297"/>
              <a:ext cx="102" cy="55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CE9D85CB-D13C-4088-A0DC-2FFC7A8A8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501"/>
              <a:ext cx="59" cy="36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CB111D8C-DF15-4B74-99FA-43C332A1F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76"/>
              <a:ext cx="82" cy="66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9A445F6D-3964-4BEA-AA5B-93613F46B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262"/>
              <a:ext cx="26" cy="21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D95F29F3-4E34-4D73-AE4B-5EFAAD21E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333"/>
              <a:ext cx="19" cy="17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586CD52A-56B6-4918-85AB-96D4995B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7"/>
              <a:ext cx="99" cy="53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01FC90FF-BEC4-4DA7-BDA1-88B286DF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252"/>
              <a:ext cx="26" cy="10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04828ACB-9950-478C-A59C-FF4C8DC6B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283"/>
              <a:ext cx="263" cy="83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EE6FC470-5E07-493C-8806-B0A9ECEC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328"/>
              <a:ext cx="45" cy="36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6AACB2A3-3269-4E02-849E-01DF1D07D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1262"/>
              <a:ext cx="42" cy="12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BC1BFCF3-75C8-4366-BB8B-BEC07DD15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22"/>
              <a:ext cx="49" cy="4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582398BD-CBDA-48C0-9537-96535399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184"/>
              <a:ext cx="19" cy="12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69A7FE3E-528E-44C5-868A-3A8A9BBE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136"/>
              <a:ext cx="168" cy="114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7D864C17-D47E-49EA-974B-6B0718E49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605"/>
              <a:ext cx="111" cy="69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252C1BB3-6CBF-46B0-A9C4-395C233DC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37"/>
              <a:ext cx="33" cy="30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45D1C1CA-D947-4161-9549-D83927458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76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A486C21A-B065-47A0-8DDA-A5DA9BD0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387"/>
              <a:ext cx="73" cy="31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88355C87-7CA0-496D-8510-DAC9F4B9A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691"/>
              <a:ext cx="17" cy="1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6DD12ECD-B518-46DF-89CD-4D31EDB03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46"/>
              <a:ext cx="18" cy="10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0F989916-AFB6-40A4-9D7A-86EB78E78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15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203A9164-4FFC-414F-BDBA-222C9911B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387"/>
              <a:ext cx="440" cy="318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2EEAA03-188F-4287-BCCC-6BF09F7A6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166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7BA2D595-8DE8-4C9C-BC81-00120F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598"/>
              <a:ext cx="12" cy="12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B8117B6B-3D3D-4527-B8D2-7A671FE06B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" y="1068"/>
              <a:ext cx="471" cy="248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8B00579C-0565-4175-B0CB-921BD6933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044"/>
              <a:ext cx="920" cy="699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B25FCD83-6231-4C25-96C9-9113A280C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484"/>
              <a:ext cx="45" cy="34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0E5BA658-0930-4838-A140-EE7DE5017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" y="1338"/>
              <a:ext cx="24" cy="9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6A6A366B-AC2A-4DF5-8265-F4495F14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1927"/>
              <a:ext cx="97" cy="100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62C24675-4D41-486C-BF38-CAF03B845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02"/>
              <a:ext cx="118" cy="48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209C964B-26D8-4BAA-925D-016FAD97A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97"/>
              <a:ext cx="19" cy="9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5D6815BD-4838-4227-818E-BCDF6DFCF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1949"/>
              <a:ext cx="66" cy="4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3332CBDA-0DBC-4BCA-BBE4-3617B69F2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880"/>
              <a:ext cx="28" cy="38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E9E7461C-8A5F-4FFF-8A51-1935C33C1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802"/>
              <a:ext cx="29" cy="19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74834229-9CCD-4A2D-9E03-0706F600D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2178"/>
              <a:ext cx="40" cy="29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C43FB2C-AA50-42CB-BD41-807A1E15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2095"/>
              <a:ext cx="14" cy="29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76B8137B-4091-42FB-91B9-6871A098F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126"/>
              <a:ext cx="24" cy="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433D740C-4A17-4A09-9BAA-9B5C0B715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150"/>
              <a:ext cx="10" cy="9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373683CE-FB4F-41CE-846F-347353728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842"/>
              <a:ext cx="15" cy="17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5D79A4F7-5429-4ECC-A708-72F5DBBFF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825"/>
              <a:ext cx="24" cy="36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8854CDB7-5257-4160-8D16-905FDED38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88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0803904C-E57C-4631-9CC4-0B3FFAA48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1759"/>
              <a:ext cx="16" cy="26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FC7AB8FB-62BE-4B25-8F7A-A92334FD3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228"/>
              <a:ext cx="33" cy="10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8B397DA9-E6E6-45C2-85D8-4B0CE1274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226"/>
              <a:ext cx="31" cy="14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BB4661-A952-44B8-BB1C-E75C498A1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602"/>
              <a:ext cx="17" cy="7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D9C51C9F-79D9-4595-B732-3EAF6CA9F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503"/>
              <a:ext cx="31" cy="24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974C21E9-18E0-4052-9BD2-020B91D68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1475"/>
              <a:ext cx="26" cy="26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C1BC5888-6913-4B81-A01B-36BB3E2D2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1390"/>
              <a:ext cx="23" cy="14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D79DDE86-B3CD-4DED-8DF0-0876E4DA3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1373"/>
              <a:ext cx="50" cy="22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C3237194-A1AB-432F-ACBD-E8EA7461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1323"/>
              <a:ext cx="68" cy="24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A197C497-0C10-4A8C-90C3-AD822F084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1357"/>
              <a:ext cx="14" cy="16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FA915D7D-692C-4ADB-BC45-4D4C5FD82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960"/>
              <a:ext cx="38" cy="19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FD5286D7-2562-4CDA-B9B5-69F3FD487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022"/>
              <a:ext cx="33" cy="17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F9954FB1-CCF6-41BF-8F73-24D401AD7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022"/>
              <a:ext cx="19" cy="24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00C38D4F-8FA1-4EE1-B372-B16E7C468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743"/>
              <a:ext cx="24" cy="11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790113" y="4856865"/>
            <a:ext cx="3581603" cy="1948679"/>
          </a:xfrm>
          <a:prstGeom prst="rect">
            <a:avLst/>
          </a:prstGeom>
        </p:spPr>
        <p:txBody>
          <a:bodyPr vert="horz" anchor="t"/>
          <a:lstStyle>
            <a:lvl1pPr algn="l">
              <a:defRPr sz="2800" b="0" i="0" baseline="0">
                <a:latin typeface="Ubuntu Light" charset="0"/>
                <a:ea typeface="Ubuntu Light" charset="0"/>
                <a:cs typeface="Ubuntu Light" charset="0"/>
              </a:defRPr>
            </a:lvl1pPr>
          </a:lstStyle>
          <a:p>
            <a:r>
              <a:rPr lang="en-GB"/>
              <a:t>Click to edit slideshow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16E8A-E5DA-4AC9-8EB6-C77BCCA3328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59EAAA-591B-4520-BC77-CB4E02AD73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524" y="1925802"/>
            <a:ext cx="7393576" cy="2686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82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07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22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List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05747"/>
            <a:ext cx="7733432" cy="5499753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21717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58111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Large Title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28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List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05747"/>
            <a:ext cx="7733432" cy="5499753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21717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91419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Large Title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09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nstration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05747"/>
            <a:ext cx="7733432" cy="549975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21717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960106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">
    <p:bg>
      <p:bgPr>
        <a:solidFill>
          <a:srgbClr val="2BA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 rot="16200000">
            <a:off x="5963599" y="2585520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A8E0F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05747"/>
            <a:ext cx="7733432" cy="549975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151C1E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6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E8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“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20100" y="5027979"/>
            <a:ext cx="463550" cy="496522"/>
          </a:xfrm>
          <a:prstGeom prst="rect">
            <a:avLst/>
          </a:prstGeom>
        </p:spPr>
      </p:pic>
      <p:pic>
        <p:nvPicPr>
          <p:cNvPr id="9" name="Picture 8" descr="“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177800"/>
            <a:ext cx="723900" cy="7753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812800"/>
            <a:ext cx="8229600" cy="44577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651500" y="134113"/>
            <a:ext cx="3302000" cy="50800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i="0">
                <a:solidFill>
                  <a:srgbClr val="E33561"/>
                </a:solidFill>
                <a:latin typeface="Source Sans Pro Light"/>
                <a:cs typeface="Source Sans Pro Ligh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23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Large">
    <p:bg>
      <p:bgPr>
        <a:solidFill>
          <a:srgbClr val="ED6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9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bg>
      <p:bgPr>
        <a:solidFill>
          <a:srgbClr val="151C1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2639F3-7ECE-47FE-9C66-1F2444B2AFE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207195" y="466165"/>
            <a:ext cx="12045403" cy="6003933"/>
            <a:chOff x="1001" y="1044"/>
            <a:chExt cx="5455" cy="2719"/>
          </a:xfrm>
          <a:solidFill>
            <a:srgbClr val="E33561">
              <a:alpha val="15000"/>
            </a:srgbClr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B9D53F2-0F47-4923-8972-FFEF8171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986"/>
              <a:ext cx="113" cy="213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A9641E9-55A6-4B43-8D00-9B79938C2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645"/>
              <a:ext cx="31" cy="59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2998277-124E-462C-AA8D-8DE6E1A7C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711"/>
              <a:ext cx="160" cy="173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9E2BE12-91EF-484F-9406-095ED894D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2685"/>
              <a:ext cx="154" cy="173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FAB0EC1-2819-499E-9199-08E615F4D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768"/>
              <a:ext cx="99" cy="114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7363F09-691A-476A-A6C0-A43E5C1F8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884"/>
              <a:ext cx="156" cy="45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6046215-957C-4983-AE68-99FF386B9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" y="2920"/>
              <a:ext cx="47" cy="11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735989A-3FCA-448E-9030-5544132FF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2920"/>
              <a:ext cx="36" cy="14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68BA9DFF-A8F1-4FF1-A592-D8BD7E7BB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2936"/>
              <a:ext cx="24" cy="21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4658BCA3-4CE8-4684-9D39-D0DC57225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" y="2922"/>
              <a:ext cx="9" cy="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D750B333-7F7A-4B6B-A3A7-9CC4369FB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922"/>
              <a:ext cx="54" cy="33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CE942A77-396F-4ED7-BC9F-7568927DF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2879"/>
              <a:ext cx="12" cy="22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0CD89D9-6A57-4D43-8991-69F3325A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" y="2837"/>
              <a:ext cx="14" cy="16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E98F39BB-3212-444A-A199-1E6F9C7DC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834"/>
              <a:ext cx="43" cy="17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9A26A77-847E-4E9E-9BD3-B7E9281BE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7" cy="9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FFFF98C9-252C-4813-A811-F20759E74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75FAD5E-2C3B-4B17-AA79-DC0AA9759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2759"/>
              <a:ext cx="19" cy="30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8EDEAE73-47F7-445D-8212-4ADC001C6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858"/>
              <a:ext cx="59" cy="33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B69E896F-EEC3-47B2-9277-34E2FB49E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2796"/>
              <a:ext cx="309" cy="16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0D56B5A3-E58D-4982-A40C-B8E7F8D93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2832"/>
              <a:ext cx="33" cy="33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0458B9A8-19FE-47BE-A4D9-170E5080A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2877"/>
              <a:ext cx="17" cy="19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857A34B-6B1D-41CA-964F-8D3A8D460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5" y="2948"/>
              <a:ext cx="7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8B8B90A-7DC7-442F-A1C6-733229F3F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2941"/>
              <a:ext cx="17" cy="7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5BD0ADC9-4489-4767-B847-BC1DC1259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" y="2920"/>
              <a:ext cx="14" cy="16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32CCCC4C-1E0D-4A67-98AE-AA03F50E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2908"/>
              <a:ext cx="21" cy="12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A639669-9114-4079-934D-296F2A49F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F2158C0-CD9B-491B-B841-ADF4B101F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6"/>
              <a:ext cx="12" cy="5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15066B6-2378-46D2-BA21-048C4113E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" y="3450"/>
              <a:ext cx="59" cy="62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E223D3BE-D92E-4754-844E-13A053B64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3441"/>
              <a:ext cx="7" cy="7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774F56E6-F532-4B2E-B235-9B1B97144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" y="3365"/>
              <a:ext cx="18" cy="9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93E8AEC-CE83-48F8-AAEB-D1E501D5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967"/>
              <a:ext cx="24" cy="9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5D35531-ECCB-41E5-B9CA-2A92806C4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60"/>
              <a:ext cx="620" cy="466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3F15B319-AB81-4983-8213-3E37A68B9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2642"/>
              <a:ext cx="68" cy="64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261B7F0-3FCF-4037-8EF1-751DF9A1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626"/>
              <a:ext cx="33" cy="35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6495BF27-9E00-407D-99BA-7570F3B4F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" y="2508"/>
              <a:ext cx="66" cy="94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3C153C5A-F943-4F0D-8503-FC8CD4D48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" y="2602"/>
              <a:ext cx="24" cy="38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2A40AA30-A0E7-4A7D-B347-678C3373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2612"/>
              <a:ext cx="17" cy="23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C2475EBA-6EC4-4DA7-8D8A-5727E70A2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" y="2626"/>
              <a:ext cx="16" cy="31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DAE8C49E-968F-4AA4-B0FB-CAE53F09D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628"/>
              <a:ext cx="9" cy="17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132066BB-C54A-45B7-929D-548EA4383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" y="2640"/>
              <a:ext cx="11" cy="1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C531FB6C-EA9E-48B2-AAEB-346B3B07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2602"/>
              <a:ext cx="12" cy="14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3CF4844E-F5FC-49C7-9E60-3FA2CC2C3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2588"/>
              <a:ext cx="18" cy="17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F188DB15-7FCC-46D5-A056-0DA4A8AD5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" y="2590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9AA6116B-9D56-48E0-9D77-CF2FB2980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" y="2396"/>
              <a:ext cx="34" cy="48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ED83F94D-7176-4BBE-B0B1-560AF277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479"/>
              <a:ext cx="43" cy="33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FEAF6743-C138-4011-924D-C90E23999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13"/>
              <a:ext cx="23" cy="21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5583F7C5-DA03-4250-B743-47AAF0C56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2832"/>
              <a:ext cx="9" cy="9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408DA83-9462-4EC4-89C4-4C67BBD97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08"/>
              <a:ext cx="12" cy="17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33578E07-6776-4E98-8B13-6432EFD98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777"/>
              <a:ext cx="15" cy="12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65306588-1B4F-437B-B527-92C2C0392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2252"/>
              <a:ext cx="36" cy="47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DA90CB4E-C4C2-4B83-82AE-D4526EF36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2242"/>
              <a:ext cx="35" cy="29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1E96CF92-714E-46F1-B1F6-3D5EC9A52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2119"/>
              <a:ext cx="170" cy="140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23D00967-B380-4302-9451-181E14D65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2043"/>
              <a:ext cx="85" cy="71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51A4FD3E-2CA1-4964-9491-4E73902C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" y="2062"/>
              <a:ext cx="14" cy="12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753F79E5-9DD7-4FB4-97DF-397E59D1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60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60">
              <a:extLst>
                <a:ext uri="{FF2B5EF4-FFF2-40B4-BE49-F238E27FC236}">
                  <a16:creationId xmlns:a16="http://schemas.microsoft.com/office/drawing/2014/main" id="{BF1A0790-0229-4111-A0D6-DF43D2438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" y="2041"/>
              <a:ext cx="19" cy="14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642070AA-ECCA-49E0-ADB1-BFFDFBC0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2024"/>
              <a:ext cx="9" cy="12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510B3F-4656-40E4-AEF6-B9A0BB2BC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" y="1859"/>
              <a:ext cx="45" cy="170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C18FB551-9E1C-4B9F-AEAC-AD687AA83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1470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D0FAA6F1-9CCE-4E38-A750-B40525A2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73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88C7DA99-F422-4098-811E-18F84F667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1278"/>
              <a:ext cx="267" cy="20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968FC052-DD39-49F9-B4D7-6F9105233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1260"/>
              <a:ext cx="3161" cy="2098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7">
              <a:extLst>
                <a:ext uri="{FF2B5EF4-FFF2-40B4-BE49-F238E27FC236}">
                  <a16:creationId xmlns:a16="http://schemas.microsoft.com/office/drawing/2014/main" id="{83E9E929-78FE-44AF-8288-E1661BF72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" y="1442"/>
              <a:ext cx="54" cy="21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8">
              <a:extLst>
                <a:ext uri="{FF2B5EF4-FFF2-40B4-BE49-F238E27FC236}">
                  <a16:creationId xmlns:a16="http://schemas.microsoft.com/office/drawing/2014/main" id="{3EA48A63-8504-4014-B73F-91B07ACEE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" y="1489"/>
              <a:ext cx="21" cy="10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725FB36C-9C8B-40B8-AA47-C59352A91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" y="1314"/>
              <a:ext cx="9" cy="14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EC29324D-2119-47B0-ADD8-681BA4C0A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3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71">
              <a:extLst>
                <a:ext uri="{FF2B5EF4-FFF2-40B4-BE49-F238E27FC236}">
                  <a16:creationId xmlns:a16="http://schemas.microsoft.com/office/drawing/2014/main" id="{AF7A1D0C-4213-4AAD-B802-785A6932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354"/>
              <a:ext cx="26" cy="14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72">
              <a:extLst>
                <a:ext uri="{FF2B5EF4-FFF2-40B4-BE49-F238E27FC236}">
                  <a16:creationId xmlns:a16="http://schemas.microsoft.com/office/drawing/2014/main" id="{4C8AADBF-4794-4B36-8BE7-901D25650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196"/>
              <a:ext cx="95" cy="54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B4306969-E4A3-4149-BA10-C8E5E1E0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1172"/>
              <a:ext cx="35" cy="19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632C2DFB-D4F2-465E-9DA8-F1F96559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" y="1132"/>
              <a:ext cx="127" cy="90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77A045C2-2A60-49DB-AFF9-167E869A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1274"/>
              <a:ext cx="17" cy="12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FCC7FE04-9069-47FA-81F2-351D9FF7C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139"/>
              <a:ext cx="21" cy="4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7">
              <a:extLst>
                <a:ext uri="{FF2B5EF4-FFF2-40B4-BE49-F238E27FC236}">
                  <a16:creationId xmlns:a16="http://schemas.microsoft.com/office/drawing/2014/main" id="{D4BB8774-FC0C-4A88-A5B5-0E8C7CD1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238"/>
              <a:ext cx="16" cy="10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8">
              <a:extLst>
                <a:ext uri="{FF2B5EF4-FFF2-40B4-BE49-F238E27FC236}">
                  <a16:creationId xmlns:a16="http://schemas.microsoft.com/office/drawing/2014/main" id="{15CA3979-1BAC-45EC-82AE-D8450ED81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165"/>
              <a:ext cx="5" cy="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4010A940-E2B8-4339-B9C8-3DA2BDAC8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148"/>
              <a:ext cx="109" cy="33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85119196-A1B0-49F1-B629-466BB7A0E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" y="1127"/>
              <a:ext cx="38" cy="24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45981ACA-556F-4C33-8D6C-E251015D0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139"/>
              <a:ext cx="40" cy="28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77200657-C6C6-4DE1-80A0-A73E636B9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1162"/>
              <a:ext cx="42" cy="17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83">
              <a:extLst>
                <a:ext uri="{FF2B5EF4-FFF2-40B4-BE49-F238E27FC236}">
                  <a16:creationId xmlns:a16="http://schemas.microsoft.com/office/drawing/2014/main" id="{CBA60C32-DC4E-4BD7-9775-65D79111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115"/>
              <a:ext cx="64" cy="43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84">
              <a:extLst>
                <a:ext uri="{FF2B5EF4-FFF2-40B4-BE49-F238E27FC236}">
                  <a16:creationId xmlns:a16="http://schemas.microsoft.com/office/drawing/2014/main" id="{60237C19-CC23-4B65-BB32-52AF4E0B4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179"/>
              <a:ext cx="212" cy="118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5">
              <a:extLst>
                <a:ext uri="{FF2B5EF4-FFF2-40B4-BE49-F238E27FC236}">
                  <a16:creationId xmlns:a16="http://schemas.microsoft.com/office/drawing/2014/main" id="{6657C6B8-1A93-4636-B072-E2A120247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1158"/>
              <a:ext cx="139" cy="54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E35BE6EF-494D-4143-BA08-4F1FAABA2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7924B10A-47D5-43C1-8D7E-0B6E2DE1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5AB02F88-B357-43C9-8686-38AB0C0C5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219"/>
              <a:ext cx="26" cy="22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89">
              <a:extLst>
                <a:ext uri="{FF2B5EF4-FFF2-40B4-BE49-F238E27FC236}">
                  <a16:creationId xmlns:a16="http://schemas.microsoft.com/office/drawing/2014/main" id="{4F058595-C902-4D36-BE35-C0821A5A0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849"/>
              <a:ext cx="69" cy="78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90">
              <a:extLst>
                <a:ext uri="{FF2B5EF4-FFF2-40B4-BE49-F238E27FC236}">
                  <a16:creationId xmlns:a16="http://schemas.microsoft.com/office/drawing/2014/main" id="{B26914CB-2B7E-4C76-9ED0-D925A4B8D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1"/>
              <a:ext cx="14" cy="11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2AF824BB-312E-44E7-874F-A09A8A99D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53"/>
              <a:ext cx="2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755187B4-2B2C-4E2E-AEDC-524412408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1773"/>
              <a:ext cx="125" cy="180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F4C31C47-1861-4E88-8383-83E4AFF9B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868"/>
              <a:ext cx="7" cy="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600A8DF3-D224-4905-8FD9-E014CB7D1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1584"/>
              <a:ext cx="154" cy="71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A1AAB163-8F17-49BC-BD60-1737B203A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1"/>
              <a:ext cx="158" cy="52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7027B83F-34E9-43C6-A503-48CDF131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460"/>
              <a:ext cx="9" cy="10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C7E7404B-37D5-4E36-88FA-32B8C4C31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515"/>
              <a:ext cx="26" cy="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A2C64B89-76C5-4347-B379-F6E637C0E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512"/>
              <a:ext cx="21" cy="10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625C392E-3DBF-416F-A396-350311B04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" y="2491"/>
              <a:ext cx="92" cy="35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0E6E2121-64DC-4308-8209-23DFF775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638"/>
              <a:ext cx="12" cy="12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79ED1083-9EFE-4FE5-82FC-ABC8FA374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796"/>
              <a:ext cx="35" cy="31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02">
              <a:extLst>
                <a:ext uri="{FF2B5EF4-FFF2-40B4-BE49-F238E27FC236}">
                  <a16:creationId xmlns:a16="http://schemas.microsoft.com/office/drawing/2014/main" id="{44F6F739-7D73-400A-9F4B-0E5314377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3490"/>
              <a:ext cx="12" cy="26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03">
              <a:extLst>
                <a:ext uri="{FF2B5EF4-FFF2-40B4-BE49-F238E27FC236}">
                  <a16:creationId xmlns:a16="http://schemas.microsoft.com/office/drawing/2014/main" id="{3C21B844-8EFA-41BD-9292-D2AFA7C5B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" y="1444"/>
              <a:ext cx="2032" cy="2319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F1CC869E-E2B9-471E-9EA1-F4BCF66C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22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5">
              <a:extLst>
                <a:ext uri="{FF2B5EF4-FFF2-40B4-BE49-F238E27FC236}">
                  <a16:creationId xmlns:a16="http://schemas.microsoft.com/office/drawing/2014/main" id="{C7B42654-8793-47C1-9470-FE057782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2410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F2E2457C-029C-4409-AECD-3B1273F0B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80"/>
              <a:ext cx="14" cy="4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1CEB7801-37CC-470A-90A9-EBD12A3D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387"/>
              <a:ext cx="4" cy="4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8">
              <a:extLst>
                <a:ext uri="{FF2B5EF4-FFF2-40B4-BE49-F238E27FC236}">
                  <a16:creationId xmlns:a16="http://schemas.microsoft.com/office/drawing/2014/main" id="{799B624D-A3AE-4FAA-B8FD-A5018C1C4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2467"/>
              <a:ext cx="12" cy="7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9">
              <a:extLst>
                <a:ext uri="{FF2B5EF4-FFF2-40B4-BE49-F238E27FC236}">
                  <a16:creationId xmlns:a16="http://schemas.microsoft.com/office/drawing/2014/main" id="{5128C829-418E-4577-A7B8-3C3C72177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790"/>
              <a:ext cx="29" cy="43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C0CCBC3B-2826-444E-B734-648777AF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1387"/>
              <a:ext cx="282" cy="150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12A6FCD6-ADD4-42B0-8896-E72AE863B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361"/>
              <a:ext cx="159" cy="105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52ED9EBB-9D1C-4C5A-8392-385F1C26E2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1290"/>
              <a:ext cx="187" cy="78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20115E0B-7AE1-4A0F-A86F-DD00E338F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316"/>
              <a:ext cx="23" cy="19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E8584D8B-29C9-4A9D-B5EF-76752CB90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290"/>
              <a:ext cx="19" cy="7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C5729B0F-FD27-44F6-B4E3-D55391787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267"/>
              <a:ext cx="107" cy="59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B6B14D0F-CC7D-4BE4-87BE-0FAA119DA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26"/>
              <a:ext cx="61" cy="19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F1983267-87F9-4D61-9C0A-6A90E1718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50"/>
              <a:ext cx="54" cy="28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AD76AAE9-4F54-4686-A493-985C00797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45"/>
              <a:ext cx="19" cy="22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2D78F71E-E673-4C75-A3F8-3CA34C8F0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385"/>
              <a:ext cx="87" cy="76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4B4DCCE4-E3DE-477E-9DD3-D0BD3E7F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297"/>
              <a:ext cx="102" cy="55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E32A7C8C-8120-472A-8B01-F9497E3CE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501"/>
              <a:ext cx="59" cy="36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66D96D60-75CB-47E6-898F-6D9EC13C7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76"/>
              <a:ext cx="82" cy="66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6C6E0B6F-EE8E-4654-8060-EDC35D6EF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262"/>
              <a:ext cx="26" cy="21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FF8B1D60-3B36-4350-A59A-C591B031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333"/>
              <a:ext cx="19" cy="17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E5D79F8F-8C1A-49BB-9744-834BD0725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7"/>
              <a:ext cx="99" cy="53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AEDD89B8-F76B-4F45-A814-D057AC6BC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252"/>
              <a:ext cx="26" cy="10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80BACC63-8AFE-4DC4-9CE9-43582C605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283"/>
              <a:ext cx="263" cy="83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36CD7DD8-6DC2-4B66-BD6E-843E78B42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328"/>
              <a:ext cx="45" cy="36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6C5B003A-EB66-498F-9DA1-DE8C42AC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1262"/>
              <a:ext cx="42" cy="12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327CA292-BBC8-40D8-A7EA-7A3C6BCFE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22"/>
              <a:ext cx="49" cy="4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213FDC86-E877-4EF1-9CC3-CBD2F8C4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184"/>
              <a:ext cx="19" cy="12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44A54C6D-D9FE-4133-93B5-1085881D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136"/>
              <a:ext cx="168" cy="114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A1DF9A17-CCEC-4C5B-A1F0-5B48D321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605"/>
              <a:ext cx="111" cy="69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48A08A10-BD81-4E22-ADC4-4F87731F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37"/>
              <a:ext cx="33" cy="30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03C3D3E3-3C6D-4D9A-8808-C24FC331D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76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6DFD3773-6B89-4E18-91D5-9D547FA87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387"/>
              <a:ext cx="73" cy="31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2FBE7345-15A6-4C08-BDA3-3EB71D4D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691"/>
              <a:ext cx="17" cy="1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1306C1FA-7199-4C84-AC67-56435F9F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46"/>
              <a:ext cx="18" cy="10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CA3CFFDC-33DC-4A2B-90CD-35620B421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15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40">
              <a:extLst>
                <a:ext uri="{FF2B5EF4-FFF2-40B4-BE49-F238E27FC236}">
                  <a16:creationId xmlns:a16="http://schemas.microsoft.com/office/drawing/2014/main" id="{389CC085-3319-40DB-9D82-DFA41090B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387"/>
              <a:ext cx="440" cy="318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41">
              <a:extLst>
                <a:ext uri="{FF2B5EF4-FFF2-40B4-BE49-F238E27FC236}">
                  <a16:creationId xmlns:a16="http://schemas.microsoft.com/office/drawing/2014/main" id="{2BEE92CF-A6C2-49D1-9FF0-08559B718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166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42">
              <a:extLst>
                <a:ext uri="{FF2B5EF4-FFF2-40B4-BE49-F238E27FC236}">
                  <a16:creationId xmlns:a16="http://schemas.microsoft.com/office/drawing/2014/main" id="{3E374675-D63E-4A34-BB99-1354FD0EC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598"/>
              <a:ext cx="12" cy="12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8D30A99F-78BF-412F-94D7-8DD67382D0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" y="1068"/>
              <a:ext cx="471" cy="248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4">
              <a:extLst>
                <a:ext uri="{FF2B5EF4-FFF2-40B4-BE49-F238E27FC236}">
                  <a16:creationId xmlns:a16="http://schemas.microsoft.com/office/drawing/2014/main" id="{47F158BB-6B28-49CA-9874-E53D7F5CD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044"/>
              <a:ext cx="920" cy="699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5">
              <a:extLst>
                <a:ext uri="{FF2B5EF4-FFF2-40B4-BE49-F238E27FC236}">
                  <a16:creationId xmlns:a16="http://schemas.microsoft.com/office/drawing/2014/main" id="{AC0AD766-012C-4F03-8CFA-BD05A6AAA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484"/>
              <a:ext cx="45" cy="34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6">
              <a:extLst>
                <a:ext uri="{FF2B5EF4-FFF2-40B4-BE49-F238E27FC236}">
                  <a16:creationId xmlns:a16="http://schemas.microsoft.com/office/drawing/2014/main" id="{0A8D28B4-7468-46E0-A54A-93C253DD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" y="1338"/>
              <a:ext cx="24" cy="9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7">
              <a:extLst>
                <a:ext uri="{FF2B5EF4-FFF2-40B4-BE49-F238E27FC236}">
                  <a16:creationId xmlns:a16="http://schemas.microsoft.com/office/drawing/2014/main" id="{DEAD8E45-C1DB-4E57-92EC-61F504E9D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1927"/>
              <a:ext cx="97" cy="100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8">
              <a:extLst>
                <a:ext uri="{FF2B5EF4-FFF2-40B4-BE49-F238E27FC236}">
                  <a16:creationId xmlns:a16="http://schemas.microsoft.com/office/drawing/2014/main" id="{99DC2616-CC41-4623-A8CC-E6F051234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02"/>
              <a:ext cx="118" cy="48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0C179602-2503-4A07-BA56-FFE0DE9E2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97"/>
              <a:ext cx="19" cy="9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210ECAF6-1E5C-4D2C-ABD8-6390DCEED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1949"/>
              <a:ext cx="66" cy="4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51">
              <a:extLst>
                <a:ext uri="{FF2B5EF4-FFF2-40B4-BE49-F238E27FC236}">
                  <a16:creationId xmlns:a16="http://schemas.microsoft.com/office/drawing/2014/main" id="{9FF5AA30-ACFE-41A1-A05D-0B1948B13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880"/>
              <a:ext cx="28" cy="38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52">
              <a:extLst>
                <a:ext uri="{FF2B5EF4-FFF2-40B4-BE49-F238E27FC236}">
                  <a16:creationId xmlns:a16="http://schemas.microsoft.com/office/drawing/2014/main" id="{52ABEED8-306C-48B8-854D-46FDED28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802"/>
              <a:ext cx="29" cy="19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3">
              <a:extLst>
                <a:ext uri="{FF2B5EF4-FFF2-40B4-BE49-F238E27FC236}">
                  <a16:creationId xmlns:a16="http://schemas.microsoft.com/office/drawing/2014/main" id="{8D24F09F-27DC-4BA4-A5D6-A2B75CD36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2178"/>
              <a:ext cx="40" cy="29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4">
              <a:extLst>
                <a:ext uri="{FF2B5EF4-FFF2-40B4-BE49-F238E27FC236}">
                  <a16:creationId xmlns:a16="http://schemas.microsoft.com/office/drawing/2014/main" id="{969EBB9D-232D-4F7A-8FE6-E6412F954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2095"/>
              <a:ext cx="14" cy="29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5">
              <a:extLst>
                <a:ext uri="{FF2B5EF4-FFF2-40B4-BE49-F238E27FC236}">
                  <a16:creationId xmlns:a16="http://schemas.microsoft.com/office/drawing/2014/main" id="{D0EC6371-62E0-4B1B-AE6E-89269A1F5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126"/>
              <a:ext cx="24" cy="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6">
              <a:extLst>
                <a:ext uri="{FF2B5EF4-FFF2-40B4-BE49-F238E27FC236}">
                  <a16:creationId xmlns:a16="http://schemas.microsoft.com/office/drawing/2014/main" id="{7B8B64C4-ADF9-4AE9-BB14-54E93EC0F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150"/>
              <a:ext cx="10" cy="9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7">
              <a:extLst>
                <a:ext uri="{FF2B5EF4-FFF2-40B4-BE49-F238E27FC236}">
                  <a16:creationId xmlns:a16="http://schemas.microsoft.com/office/drawing/2014/main" id="{2ADDB06C-7F1B-4DC2-89C7-5E753B546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842"/>
              <a:ext cx="15" cy="17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8">
              <a:extLst>
                <a:ext uri="{FF2B5EF4-FFF2-40B4-BE49-F238E27FC236}">
                  <a16:creationId xmlns:a16="http://schemas.microsoft.com/office/drawing/2014/main" id="{1A02E9DF-F71B-496E-BB17-AD66606CD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825"/>
              <a:ext cx="24" cy="36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9">
              <a:extLst>
                <a:ext uri="{FF2B5EF4-FFF2-40B4-BE49-F238E27FC236}">
                  <a16:creationId xmlns:a16="http://schemas.microsoft.com/office/drawing/2014/main" id="{A09043F8-0749-43D8-9D91-F681BBB29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88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60">
              <a:extLst>
                <a:ext uri="{FF2B5EF4-FFF2-40B4-BE49-F238E27FC236}">
                  <a16:creationId xmlns:a16="http://schemas.microsoft.com/office/drawing/2014/main" id="{9D8C4171-BDED-4314-8A36-3EFC8CBD8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1759"/>
              <a:ext cx="16" cy="26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61">
              <a:extLst>
                <a:ext uri="{FF2B5EF4-FFF2-40B4-BE49-F238E27FC236}">
                  <a16:creationId xmlns:a16="http://schemas.microsoft.com/office/drawing/2014/main" id="{C9351789-4712-4AFC-8CF4-A51525A4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228"/>
              <a:ext cx="33" cy="10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62">
              <a:extLst>
                <a:ext uri="{FF2B5EF4-FFF2-40B4-BE49-F238E27FC236}">
                  <a16:creationId xmlns:a16="http://schemas.microsoft.com/office/drawing/2014/main" id="{5DA17A9B-A783-4CAE-832B-D35874C31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226"/>
              <a:ext cx="31" cy="14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63">
              <a:extLst>
                <a:ext uri="{FF2B5EF4-FFF2-40B4-BE49-F238E27FC236}">
                  <a16:creationId xmlns:a16="http://schemas.microsoft.com/office/drawing/2014/main" id="{04C77D71-035D-4CF8-94C3-94277466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602"/>
              <a:ext cx="17" cy="7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64">
              <a:extLst>
                <a:ext uri="{FF2B5EF4-FFF2-40B4-BE49-F238E27FC236}">
                  <a16:creationId xmlns:a16="http://schemas.microsoft.com/office/drawing/2014/main" id="{265C2456-EB6D-42F2-8BB5-0E930257B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503"/>
              <a:ext cx="31" cy="24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65">
              <a:extLst>
                <a:ext uri="{FF2B5EF4-FFF2-40B4-BE49-F238E27FC236}">
                  <a16:creationId xmlns:a16="http://schemas.microsoft.com/office/drawing/2014/main" id="{A5DFBE05-35C5-47DB-82F6-B3067AA16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1475"/>
              <a:ext cx="26" cy="26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66">
              <a:extLst>
                <a:ext uri="{FF2B5EF4-FFF2-40B4-BE49-F238E27FC236}">
                  <a16:creationId xmlns:a16="http://schemas.microsoft.com/office/drawing/2014/main" id="{D1B701CF-477B-473B-A444-E7FEF0872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1390"/>
              <a:ext cx="23" cy="14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67">
              <a:extLst>
                <a:ext uri="{FF2B5EF4-FFF2-40B4-BE49-F238E27FC236}">
                  <a16:creationId xmlns:a16="http://schemas.microsoft.com/office/drawing/2014/main" id="{751DBE37-9F13-4869-826C-1C80B576A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1373"/>
              <a:ext cx="50" cy="22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8">
              <a:extLst>
                <a:ext uri="{FF2B5EF4-FFF2-40B4-BE49-F238E27FC236}">
                  <a16:creationId xmlns:a16="http://schemas.microsoft.com/office/drawing/2014/main" id="{AAD54A04-D704-40FD-AC68-FA398D527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1323"/>
              <a:ext cx="68" cy="24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9">
              <a:extLst>
                <a:ext uri="{FF2B5EF4-FFF2-40B4-BE49-F238E27FC236}">
                  <a16:creationId xmlns:a16="http://schemas.microsoft.com/office/drawing/2014/main" id="{972479A3-C30C-4339-AEE0-2A76C6F7A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1357"/>
              <a:ext cx="14" cy="16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70">
              <a:extLst>
                <a:ext uri="{FF2B5EF4-FFF2-40B4-BE49-F238E27FC236}">
                  <a16:creationId xmlns:a16="http://schemas.microsoft.com/office/drawing/2014/main" id="{7A02BD53-7AAD-4118-8B2B-554A3CD27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960"/>
              <a:ext cx="38" cy="19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71">
              <a:extLst>
                <a:ext uri="{FF2B5EF4-FFF2-40B4-BE49-F238E27FC236}">
                  <a16:creationId xmlns:a16="http://schemas.microsoft.com/office/drawing/2014/main" id="{F439BD07-7497-4140-AA7D-321F88A72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022"/>
              <a:ext cx="33" cy="17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72">
              <a:extLst>
                <a:ext uri="{FF2B5EF4-FFF2-40B4-BE49-F238E27FC236}">
                  <a16:creationId xmlns:a16="http://schemas.microsoft.com/office/drawing/2014/main" id="{32EF1F41-C61E-4A5A-AC3D-845B67C97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022"/>
              <a:ext cx="19" cy="24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73">
              <a:extLst>
                <a:ext uri="{FF2B5EF4-FFF2-40B4-BE49-F238E27FC236}">
                  <a16:creationId xmlns:a16="http://schemas.microsoft.com/office/drawing/2014/main" id="{ADB9113B-652F-4E87-B2EB-1E766367C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743"/>
              <a:ext cx="24" cy="11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1906FB-6A20-4BEA-8410-B59DF25DB6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524" y="1925802"/>
            <a:ext cx="7393576" cy="2686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mall">
    <p:bg>
      <p:bgPr>
        <a:solidFill>
          <a:srgbClr val="ED6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2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t Large">
    <p:bg>
      <p:bgPr>
        <a:solidFill>
          <a:srgbClr val="D3F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latin typeface="Ubuntu Medium"/>
                <a:cs typeface="Ubuntu Medium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6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t Small">
    <p:bg>
      <p:bgPr>
        <a:solidFill>
          <a:srgbClr val="D3F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latin typeface="Ubuntu Medium"/>
                <a:cs typeface="Ubuntu Medium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69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Large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5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Small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22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Large">
    <p:bg>
      <p:bgPr>
        <a:solidFill>
          <a:srgbClr val="6CB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77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mall">
    <p:bg>
      <p:bgPr>
        <a:solidFill>
          <a:srgbClr val="6CBE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61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tal Blue Large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67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tal Blue Small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466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7200" y="2767281"/>
            <a:ext cx="8229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370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2AC042-BC59-49A6-8AA8-9F24C8D05FF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207195" y="466165"/>
            <a:ext cx="12045403" cy="6003933"/>
            <a:chOff x="1001" y="1044"/>
            <a:chExt cx="5455" cy="2719"/>
          </a:xfrm>
          <a:solidFill>
            <a:srgbClr val="E33561">
              <a:alpha val="15000"/>
            </a:srgb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057CA5C-3D72-49B9-AE3A-54ED941C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986"/>
              <a:ext cx="113" cy="213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D81AA84-3E79-43FB-8A4C-CB9980E5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645"/>
              <a:ext cx="31" cy="59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C65024B-B17C-4DD9-9A60-8A7BCA466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711"/>
              <a:ext cx="160" cy="173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7396391-8612-419E-80A7-354F82BFC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2685"/>
              <a:ext cx="154" cy="173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AC3BA5-7F48-4F10-8A8E-ADCD8AA26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768"/>
              <a:ext cx="99" cy="114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71E8E2E-D8C9-4CB9-93AD-11DE886F0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884"/>
              <a:ext cx="156" cy="45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FDDC4B3-24D0-4007-BAC8-EB402E66E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" y="2920"/>
              <a:ext cx="47" cy="11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79C3528-3999-48A3-BD6F-BDA845E18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2920"/>
              <a:ext cx="36" cy="14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879E3B8-394A-4F0B-98DB-524629F14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2936"/>
              <a:ext cx="24" cy="21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17984CD-8850-467F-94E2-19393B66A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" y="2922"/>
              <a:ext cx="9" cy="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2D3455C-5B34-455B-9CCC-EEAA5301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922"/>
              <a:ext cx="54" cy="33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8BFE145-2797-4044-BC06-C4C8CACD7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2879"/>
              <a:ext cx="12" cy="22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1E29A40-BA44-477C-A993-B8CDDB9D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" y="2837"/>
              <a:ext cx="14" cy="16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5935EFA-B284-4515-A484-216A8C03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834"/>
              <a:ext cx="43" cy="17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B470BD8-2787-46E9-99A7-85C341447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7" cy="9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2CF9EE-0CAA-4E29-96DD-8D7387933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CA3AD4D-5A5B-4A83-9A29-2814E527D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2759"/>
              <a:ext cx="19" cy="30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BBE9757-AF56-4640-AF9B-CBF2654E3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858"/>
              <a:ext cx="59" cy="33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2960087-56BF-4EBF-806A-D485E6819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2796"/>
              <a:ext cx="309" cy="16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F53F95-6EA9-470C-BE42-A287680F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2832"/>
              <a:ext cx="33" cy="33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3488723-F442-44BB-AF83-CD15525B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2877"/>
              <a:ext cx="17" cy="19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DD88D92-C4B1-4816-9CE0-77CF4C3F1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5" y="2948"/>
              <a:ext cx="7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6FC01F-09A7-4A98-B6B3-5E63BFA94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2941"/>
              <a:ext cx="17" cy="7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84D8115-966D-4182-ADC8-F1F20C07B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" y="2920"/>
              <a:ext cx="14" cy="16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E37DD2A-EBD4-4ECD-A454-D92F0A923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2908"/>
              <a:ext cx="21" cy="12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B197C73-B2C8-4174-B665-855A1CDC6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BAEF202-EA37-4F55-9C3D-7D563858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6"/>
              <a:ext cx="12" cy="5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4280397-8EF0-4B93-B869-831324C25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" y="3450"/>
              <a:ext cx="59" cy="62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06098B4-9433-4289-8C2A-B00E5B18C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3441"/>
              <a:ext cx="7" cy="7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96F9673-B050-4FE7-8F2B-3C4C03A00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" y="3365"/>
              <a:ext cx="18" cy="9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E1E3B1A-064D-4EC6-B29F-BC02D14AC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967"/>
              <a:ext cx="24" cy="9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E381936-8986-42ED-894E-A6B4ACBA0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60"/>
              <a:ext cx="620" cy="466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F45898-3CBE-4603-A154-100F1791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2642"/>
              <a:ext cx="68" cy="64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6A293E0-2CDB-4C69-ACEC-90C7F7443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626"/>
              <a:ext cx="33" cy="35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E22DF1-C9F5-4F09-9BEC-776AB3D60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" y="2508"/>
              <a:ext cx="66" cy="94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723C235-5226-4859-A566-CD243E922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" y="2602"/>
              <a:ext cx="24" cy="38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229412F-34E2-4EBF-9D3D-F60147FA3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2612"/>
              <a:ext cx="17" cy="23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DCBCF8B-B047-442D-82A9-96D3488D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" y="2626"/>
              <a:ext cx="16" cy="31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37C7AEB-3F69-4783-92A4-5AF816A4F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628"/>
              <a:ext cx="9" cy="17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D2CFF66-C4A5-4086-AB69-5B115EBB5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" y="2640"/>
              <a:ext cx="11" cy="1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8223CF-002B-4A06-843F-1E3A4F01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2602"/>
              <a:ext cx="12" cy="14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627F4F4-4843-40FD-8522-DAE751A49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2588"/>
              <a:ext cx="18" cy="17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8343ABE-FA5B-41B5-9B3E-CC1F0BCA6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" y="2590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8A08790-EE25-45D8-9895-BAB27566D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" y="2396"/>
              <a:ext cx="34" cy="48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B6CC08A-B740-4880-B6E2-C15B4434F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479"/>
              <a:ext cx="43" cy="33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A3A0FB1-4146-49CF-B2F8-08A04468F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13"/>
              <a:ext cx="23" cy="21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B8823A0-8956-4AC5-A6D0-E1EFF895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2832"/>
              <a:ext cx="9" cy="9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8D9A557-62C2-4072-81D7-4EF1BEE4D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08"/>
              <a:ext cx="12" cy="17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30AA188-A711-4337-BB99-CEA0160B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777"/>
              <a:ext cx="15" cy="12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91F4A7A-FE02-466E-8B94-938378A2C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2252"/>
              <a:ext cx="36" cy="47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98AA696-1B3F-4476-B8AE-A8106E795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2242"/>
              <a:ext cx="35" cy="29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6B156A2-FF46-46C9-99C9-40942B428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2119"/>
              <a:ext cx="170" cy="140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A008601-96D2-4FA9-8003-1AFBCF0A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2043"/>
              <a:ext cx="85" cy="71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7B3E32-17DE-4CBC-A185-D39239FF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" y="2062"/>
              <a:ext cx="14" cy="12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1C15362-536A-41BB-824B-09EBAF94B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60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E82A35B-32DD-4CEF-948A-617B9D92E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" y="2041"/>
              <a:ext cx="19" cy="14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D954C25-D200-4060-8C5E-76A2EF7BD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2024"/>
              <a:ext cx="9" cy="12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2F7A62-B8D8-4FD1-BA12-485674D0B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" y="1859"/>
              <a:ext cx="45" cy="170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C5F3C58-236B-4F5B-B1CE-09B9FD208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1470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B64068F-60C9-4D4E-8F3F-F7505E706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73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D3FEDD0-F927-45AF-85F6-C59E8670F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1278"/>
              <a:ext cx="267" cy="20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4B1AF7-CBC2-4D71-8ED7-F213FCC39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1260"/>
              <a:ext cx="3161" cy="2098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D75EFF7-1DF8-494F-813F-5233D05EC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" y="1442"/>
              <a:ext cx="54" cy="21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D6A5611-AFD5-4A9F-B582-8FD81924A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" y="1489"/>
              <a:ext cx="21" cy="10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EA16390-865B-488A-8084-3F84A715F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" y="1314"/>
              <a:ext cx="9" cy="14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1EDB47-AE9F-4A56-BF9A-BB435E8A0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3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8961008-EB28-44A7-B8B6-76331F7D4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354"/>
              <a:ext cx="26" cy="14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D02B93B-C223-4798-BBFA-12D4F365B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196"/>
              <a:ext cx="95" cy="54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D14418F-B48B-4461-87EE-5B1E8C12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1172"/>
              <a:ext cx="35" cy="19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70311E8-8673-4CE5-8E12-BF44015A6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" y="1132"/>
              <a:ext cx="127" cy="90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1B39F0D-9CC7-480E-BAC2-4608404F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1274"/>
              <a:ext cx="17" cy="12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112BAD7-AA04-4F97-8510-BF1D74171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139"/>
              <a:ext cx="21" cy="4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6032E8F-89F5-4544-8EA8-CEE9DC54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238"/>
              <a:ext cx="16" cy="10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BBBF86E-7F9C-4D54-8F15-6722B288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165"/>
              <a:ext cx="5" cy="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606B04B-4E31-4D1C-87A9-7E5F2D475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148"/>
              <a:ext cx="109" cy="33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91C7C19-64AA-4D8F-94CC-10EFD4928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" y="1127"/>
              <a:ext cx="38" cy="24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C2A5F10-E316-4A8A-AC69-4DF5985C1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139"/>
              <a:ext cx="40" cy="28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4A5820B-23DF-499B-B7CD-5FF64B44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1162"/>
              <a:ext cx="42" cy="17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571819-B3AC-49CE-B606-5654DE715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115"/>
              <a:ext cx="64" cy="43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75D8AF0-6DFB-48D7-9182-861952A2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179"/>
              <a:ext cx="212" cy="118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5ABE7C1-11B1-40C5-95E8-1259B2DD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1158"/>
              <a:ext cx="139" cy="54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12B215C-13E0-46CD-B7E6-A7ECBC879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BD9A329-EF94-4DAA-83C2-A6BFCD570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9EBA96F-9FE0-4EB9-B35B-D4EC6AAAA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219"/>
              <a:ext cx="26" cy="22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CCF967E-E192-4B87-AD14-3BD3ADC80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849"/>
              <a:ext cx="69" cy="78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FEA462-9138-4916-A84E-802E6EF7A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1"/>
              <a:ext cx="14" cy="11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7F0265F-7444-4A59-9602-59228227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53"/>
              <a:ext cx="2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141431F-498F-466E-828D-C588270C9F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1773"/>
              <a:ext cx="125" cy="180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4C10A8E-A18B-40CC-B684-DDC20CA06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868"/>
              <a:ext cx="7" cy="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7C68353-C02B-4FA9-9AE8-21AA06D2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1584"/>
              <a:ext cx="154" cy="71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960DCC6-5539-47A5-B33A-FC77EFA01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1"/>
              <a:ext cx="158" cy="52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5AAE26-A188-41F6-A46C-455E4C1FA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460"/>
              <a:ext cx="9" cy="10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3050CE3-377D-4F85-927D-4B80069A8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515"/>
              <a:ext cx="26" cy="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0D8DCC7-71DE-4CEC-A733-A3F89C60F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512"/>
              <a:ext cx="21" cy="10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222566B-AD82-4B1E-9866-27FB78E53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" y="2491"/>
              <a:ext cx="92" cy="35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134CA3E-71ED-4606-95A5-F801B0768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638"/>
              <a:ext cx="12" cy="12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338B371-204D-4CA9-BAB9-331AE92FE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796"/>
              <a:ext cx="35" cy="31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C7C1A9F-3A1B-476C-89B8-A0FFA76C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3490"/>
              <a:ext cx="12" cy="26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02A4A2A-3CB6-4483-B5D2-7A163CDD5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" y="1444"/>
              <a:ext cx="2032" cy="2319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7059DF2-2BFB-4EC5-86D4-9E367B360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22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F82757-532C-479E-A1A3-909B6CACC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2410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4F03DE6-A013-45CB-AF0B-BAA2198D6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80"/>
              <a:ext cx="14" cy="4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68B1AA9-B36D-451F-8B64-5E49AC7A3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387"/>
              <a:ext cx="4" cy="4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69EFCC-42DE-40B9-B5A6-F9DBE8621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2467"/>
              <a:ext cx="12" cy="7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2E30ED3-8FDB-4DAA-8398-0145AE02E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790"/>
              <a:ext cx="29" cy="43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82F0AD-DFF6-43D0-AD5C-1AEF8D7B1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1387"/>
              <a:ext cx="282" cy="150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274E6D1-8343-48BA-9767-2D79341EB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361"/>
              <a:ext cx="159" cy="105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E5C445A1-16BD-46A8-934A-3C6899E65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1290"/>
              <a:ext cx="187" cy="78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1BB789D-4C3D-4B45-9AA5-590B82948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316"/>
              <a:ext cx="23" cy="19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C978F4F-A5A2-42AF-B091-AAAAF486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290"/>
              <a:ext cx="19" cy="7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ECC65C7D-1206-4CBD-A84A-74B343BA1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267"/>
              <a:ext cx="107" cy="59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F5ACA8F-2281-4B34-9992-5CAD2C69B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26"/>
              <a:ext cx="61" cy="19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BFDB7ED-F941-4BB2-AFD3-2DABCB2D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50"/>
              <a:ext cx="54" cy="28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841C54F-6696-4CA8-9496-D9CA45AD2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45"/>
              <a:ext cx="19" cy="22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8B921CA-5491-4860-B628-3628A49D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385"/>
              <a:ext cx="87" cy="76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4327BFE-A034-4117-90AF-C1D8DA07D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297"/>
              <a:ext cx="102" cy="55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A2B58A6-7688-452C-820C-FC504F5E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501"/>
              <a:ext cx="59" cy="36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FA07982-1EA0-466F-9D20-A82F30A6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76"/>
              <a:ext cx="82" cy="66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A0C0F30-574E-4C87-BDBB-7D9CA8862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262"/>
              <a:ext cx="26" cy="21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C7171DD-9B31-4FEB-AB16-D135B4DF2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333"/>
              <a:ext cx="19" cy="17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41FDF3A-14FF-45A8-B2E1-63FA41867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7"/>
              <a:ext cx="99" cy="53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9108967-54B2-444D-A64D-1B59D5EB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252"/>
              <a:ext cx="26" cy="10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CE6CF30-D04D-4525-B75A-5AAC714D4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283"/>
              <a:ext cx="263" cy="83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1960DEA9-0E68-45F2-8641-D11F3B4B0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328"/>
              <a:ext cx="45" cy="36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99B8F20-80D4-418F-AC85-12E04D6A5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1262"/>
              <a:ext cx="42" cy="12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476DC0-0D86-43ED-8916-B1906D9BB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22"/>
              <a:ext cx="49" cy="4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966E8008-821D-4298-A32D-23EBD347E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184"/>
              <a:ext cx="19" cy="12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675DEFC-524B-40E9-BF20-367998592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136"/>
              <a:ext cx="168" cy="114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59898E06-F7F8-4115-9D43-50579FAF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605"/>
              <a:ext cx="111" cy="69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E8297F3-13BC-4811-AFC5-BC299633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37"/>
              <a:ext cx="33" cy="30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6364942-7D1A-4B51-BF5D-188E9FA2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76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8B19EC7-C74F-47BA-8A62-0B66D2045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387"/>
              <a:ext cx="73" cy="31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09DEE62-1428-42B6-964A-7EC5AAA2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691"/>
              <a:ext cx="17" cy="1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EF2DF28-DB8E-436C-A682-CAA8EC72A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46"/>
              <a:ext cx="18" cy="10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1791298-E700-4859-BD96-C6C2304ED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15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6AE687A-0E27-479D-92E4-945D66CF4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387"/>
              <a:ext cx="440" cy="318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35AAE71-731E-4E87-A31D-5168A08A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166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5D59EC1-E682-43DA-95E6-5E5092F19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598"/>
              <a:ext cx="12" cy="12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A4FB959-7903-493F-A02F-A1BB555C3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" y="1068"/>
              <a:ext cx="471" cy="248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F8DD789B-306B-4ED7-953D-63C062091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044"/>
              <a:ext cx="920" cy="699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494A0DB-92DC-409B-93C0-6E9F52D09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484"/>
              <a:ext cx="45" cy="34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1FE117A-203C-474E-B85E-E85820A6F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" y="1338"/>
              <a:ext cx="24" cy="9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2C39511-F2BD-4CC6-BA6C-83044CDE9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1927"/>
              <a:ext cx="97" cy="100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7DA1BB6-1CA2-4FDD-B9BF-3413FAEE1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02"/>
              <a:ext cx="118" cy="48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F09D237-4037-4764-A6DE-EFC056C4D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97"/>
              <a:ext cx="19" cy="9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7AD7B6E-2AFA-4517-B73A-6B70F0859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1949"/>
              <a:ext cx="66" cy="4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65E2403-0F35-4B6C-97F3-F8D7C5D0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880"/>
              <a:ext cx="28" cy="38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FC44392-BA86-4D60-8E4C-E4BF13B1D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802"/>
              <a:ext cx="29" cy="19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298743F-CA22-429F-889E-E73A7E646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2178"/>
              <a:ext cx="40" cy="29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8D32660-1DB7-4514-B9F8-DDC5AC6C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2095"/>
              <a:ext cx="14" cy="29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20CDBDA-C2DC-424C-9774-F95D8DEDA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126"/>
              <a:ext cx="24" cy="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B3E8983-8D15-4DFB-AE23-84DDD9475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150"/>
              <a:ext cx="10" cy="9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A016BB4-5158-457E-A189-1BABB9784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842"/>
              <a:ext cx="15" cy="17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8EE52F8-7AF4-4276-B6EC-02BCB3DD5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825"/>
              <a:ext cx="24" cy="36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0414187-D12E-4E3F-AA55-ADDF0617B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88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0476F2F-B3A2-4951-9E13-A0BF48643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1759"/>
              <a:ext cx="16" cy="26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2B98435-58FB-4F5E-BD81-0EDAD93C4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228"/>
              <a:ext cx="33" cy="10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C61CCCB-D71A-4D24-B27E-973A76EA3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226"/>
              <a:ext cx="31" cy="14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B47C30B-DC30-4FC5-9D85-6E574EBA1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602"/>
              <a:ext cx="17" cy="7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71B3C0D-DA95-4265-A44C-F29912934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503"/>
              <a:ext cx="31" cy="24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5EADDC-83A3-4FE0-A620-281C6169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1475"/>
              <a:ext cx="26" cy="26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48E4BDF-83ED-4FDD-A629-FCEBB247A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1390"/>
              <a:ext cx="23" cy="14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A7EFD3B-481F-439B-89D8-9DCB4FA39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1373"/>
              <a:ext cx="50" cy="22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8B9A33-F584-44AB-8E6F-32969797B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1323"/>
              <a:ext cx="68" cy="24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E35C7420-FB7F-4E90-8DEA-3807E3777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1357"/>
              <a:ext cx="14" cy="16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C30FA031-F8B7-40B6-BEC9-E5AB5620D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960"/>
              <a:ext cx="38" cy="19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7676C17-58F8-4A95-98D8-D5D014CD1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022"/>
              <a:ext cx="33" cy="17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8A8CBA0-14F8-4080-BB92-5B819A154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022"/>
              <a:ext cx="19" cy="24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0621A72-C3D2-4810-B317-0C70063C1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743"/>
              <a:ext cx="24" cy="11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5" name="Title 5">
            <a:extLst>
              <a:ext uri="{FF2B5EF4-FFF2-40B4-BE49-F238E27FC236}">
                <a16:creationId xmlns:a16="http://schemas.microsoft.com/office/drawing/2014/main" id="{8A3E922F-AF8C-421B-92EA-9CD7C2FF4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5575" y="2444657"/>
            <a:ext cx="6396694" cy="194867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6000" b="1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slideshow title</a:t>
            </a:r>
            <a:endParaRPr lang="en-US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C8B3F9E9-5D20-4FD4-A827-E6E9EC64B555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869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">
    <p:bg>
      <p:bgPr>
        <a:solidFill>
          <a:srgbClr val="151C1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47F-E120-4CE4-AC39-8E540C5693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207195" y="466165"/>
            <a:ext cx="12045403" cy="6003933"/>
            <a:chOff x="1001" y="1044"/>
            <a:chExt cx="5455" cy="2719"/>
          </a:xfrm>
          <a:solidFill>
            <a:srgbClr val="E33561">
              <a:alpha val="15000"/>
            </a:srgbClr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AABAA85-B66F-4998-95B7-174B76999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986"/>
              <a:ext cx="113" cy="213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00730B2-1717-4762-A885-EFBF6098A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645"/>
              <a:ext cx="31" cy="59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EE57852-9D99-40F0-9B95-2BFE612B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711"/>
              <a:ext cx="160" cy="173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0364DE-E028-4AF8-B46A-22A685B47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2685"/>
              <a:ext cx="154" cy="173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83E4FD-4853-46F2-8A42-0760C7003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768"/>
              <a:ext cx="99" cy="114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F2028D9-6E83-4008-806C-FFA47F6FB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884"/>
              <a:ext cx="156" cy="45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5D32C08-2081-494B-B601-D07408AF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" y="2920"/>
              <a:ext cx="47" cy="11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B618FE9-3AA9-4CE3-A5B2-09611283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2920"/>
              <a:ext cx="36" cy="14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0EE9B3-466B-4606-AF17-E3E74977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2936"/>
              <a:ext cx="24" cy="21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E829C31-3295-4EF8-B1C0-EEA7B4790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" y="2922"/>
              <a:ext cx="9" cy="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57A4D07-0094-4321-9DA5-BDBE6BC4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922"/>
              <a:ext cx="54" cy="33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A0B403A-2123-421F-8C15-D92ADB78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2879"/>
              <a:ext cx="12" cy="22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9C36232-29B7-4FDE-BA8F-4A433FEDE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" y="2837"/>
              <a:ext cx="14" cy="16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2CE2187-3981-4D96-A13B-C310A9642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834"/>
              <a:ext cx="43" cy="17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5B6E080-C365-4AD4-8C7C-62C6AF8A6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7" cy="9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4A1BC4C-491A-4335-8EDC-E89E4E5F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E2B9240-F37C-4530-991C-C74164A72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2759"/>
              <a:ext cx="19" cy="30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6C86842-601B-4D70-9DC8-27FA4F89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858"/>
              <a:ext cx="59" cy="33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1029941-764F-48AB-8B50-3BC7378B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2796"/>
              <a:ext cx="309" cy="16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DB6E068-1313-4880-9440-1475D0153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2832"/>
              <a:ext cx="33" cy="33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89C8915-42B7-4AE6-A121-146B90E5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2877"/>
              <a:ext cx="17" cy="19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758EE9-1A01-4244-B0CE-214B3650D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5" y="2948"/>
              <a:ext cx="7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5974DC0-7221-45C4-9405-AC4726E51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2941"/>
              <a:ext cx="17" cy="7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57CE076-3039-45A3-94EB-BC18DC13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" y="2920"/>
              <a:ext cx="14" cy="16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9100BD8-73A1-4B66-8DEF-3DB7B7CB9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2908"/>
              <a:ext cx="21" cy="12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06B4186-C9EC-468F-B3D0-F970A34F4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07491F3-0ABD-4B38-889B-B497C865E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6"/>
              <a:ext cx="12" cy="5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59901A6-5BFB-416B-9A34-694994E1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" y="3450"/>
              <a:ext cx="59" cy="62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13B3474-1604-43FA-B068-39259B5E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3441"/>
              <a:ext cx="7" cy="7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F3D83600-F0DA-4BC9-B51F-4E2517436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" y="3365"/>
              <a:ext cx="18" cy="9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C620A6E-ED44-4574-913C-1A2FD8C2E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967"/>
              <a:ext cx="24" cy="9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AA1A3EC-7930-4758-BFD2-3A4AEAD6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60"/>
              <a:ext cx="620" cy="466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BB01FBF7-0B5F-47D0-BD91-457EAE1A0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2642"/>
              <a:ext cx="68" cy="64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50A080B-D917-4877-94C9-6EB2DE4B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626"/>
              <a:ext cx="33" cy="35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BFE4DAF0-8BA7-405A-AA59-3BD6C219F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" y="2508"/>
              <a:ext cx="66" cy="94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A30CDA50-A81E-4B95-A293-8C809C19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" y="2602"/>
              <a:ext cx="24" cy="38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70924D0-8D9F-4F6D-8571-CE5EF8E27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2612"/>
              <a:ext cx="17" cy="23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C555AA53-775E-4BFE-B62A-0EA00E6E8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" y="2626"/>
              <a:ext cx="16" cy="31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81DE75B-78CF-4682-A926-C26DBB5A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628"/>
              <a:ext cx="9" cy="17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72EC77E-9E59-4518-9AF7-82F7CE7D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" y="2640"/>
              <a:ext cx="11" cy="1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17791608-16A6-4EF1-B46E-C1E823B0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2602"/>
              <a:ext cx="12" cy="14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1631A0DC-4425-47E3-B511-D552C25E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2588"/>
              <a:ext cx="18" cy="17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8A744380-7787-4EC6-A6B0-F29DE53CC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" y="2590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5EE742ED-8B13-4B29-A908-EF01FB31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" y="2396"/>
              <a:ext cx="34" cy="48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9CC23F7-D388-4FB1-A15C-92C9DBD7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479"/>
              <a:ext cx="43" cy="33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62DE7694-543A-4C12-9BDF-5C655CE90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13"/>
              <a:ext cx="23" cy="21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0CB6C070-2A9C-4EB4-8BEC-F61FF4D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2832"/>
              <a:ext cx="9" cy="9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D5549021-DAD9-4597-8B2F-532BE856E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08"/>
              <a:ext cx="12" cy="17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BA58645-B673-4058-9F78-A723F8884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777"/>
              <a:ext cx="15" cy="12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2127CA39-6E41-4CFE-8A86-D1CADE36F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2252"/>
              <a:ext cx="36" cy="47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BAF5C13C-D50C-4B7E-A58C-4F55CD12E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2242"/>
              <a:ext cx="35" cy="29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D1F568F5-6A10-4287-AEEB-342B41A90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2119"/>
              <a:ext cx="170" cy="140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47DF225-2E7E-4C0A-A9F9-C65CEF31B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2043"/>
              <a:ext cx="85" cy="71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5A18238E-4C25-49E1-9123-0A7351D54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" y="2062"/>
              <a:ext cx="14" cy="12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05901D4E-F227-425C-A279-A7CED66AB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60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931E6E96-BCE6-4BBC-9E34-C25FF867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" y="2041"/>
              <a:ext cx="19" cy="14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B2ED3169-DCBD-4F3A-BFF0-DDE7DF7A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2024"/>
              <a:ext cx="9" cy="12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570225A4-4503-46B5-89FF-D8296DCAD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" y="1859"/>
              <a:ext cx="45" cy="170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ED3069AC-0182-45A7-8823-DF24C9212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1470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F440DCF-A065-4155-9AE4-7190ED34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73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1B07F65-D893-48C3-A1B2-201FB1E4D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1278"/>
              <a:ext cx="267" cy="20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1055FB8-36B0-4426-97BE-64F1A7629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1260"/>
              <a:ext cx="3161" cy="2098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EC76A08B-71AC-4DE3-A914-96B3C1A14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" y="1442"/>
              <a:ext cx="54" cy="21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E5FD1465-EF1D-4691-97D9-82B09E8C2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" y="1489"/>
              <a:ext cx="21" cy="10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41CF4454-D9C9-4BAD-BE8E-70C3C9CF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" y="1314"/>
              <a:ext cx="9" cy="14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8980868C-DC2A-4349-A860-E238A0A77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3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FCFFD3DA-78C8-4E22-902B-FD144F753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354"/>
              <a:ext cx="26" cy="14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BDB34F73-5D17-4888-A8AC-7097F8DFA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196"/>
              <a:ext cx="95" cy="54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84FDF0C3-4270-4D6F-9B6E-284C1C29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1172"/>
              <a:ext cx="35" cy="19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D97F516C-4ECB-4991-AA89-12AFC6719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" y="1132"/>
              <a:ext cx="127" cy="90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FD910115-942F-4B97-AB80-EEB27B4B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1274"/>
              <a:ext cx="17" cy="12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5F095A25-8E1D-4E38-BDFA-F4A52ACD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139"/>
              <a:ext cx="21" cy="4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AA486BE-EC5E-4245-BA4D-BB13D774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238"/>
              <a:ext cx="16" cy="10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46E3187F-53E7-4D60-8D90-E73812E1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165"/>
              <a:ext cx="5" cy="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25ED799F-44DA-4738-9DB3-50617AC66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148"/>
              <a:ext cx="109" cy="33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E7477A03-15C5-4C14-902F-D2D2AD09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" y="1127"/>
              <a:ext cx="38" cy="24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9F3282C7-32ED-47C4-9FED-782EFAE4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139"/>
              <a:ext cx="40" cy="28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E902CB63-DA84-455D-A10E-2ED7DED0A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1162"/>
              <a:ext cx="42" cy="17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EA076AF7-EFA0-47AD-A726-D587426E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115"/>
              <a:ext cx="64" cy="43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4D80A227-510F-49FE-BC12-0169F4B33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179"/>
              <a:ext cx="212" cy="118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A754892A-55CE-4310-826E-E51CB8C9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1158"/>
              <a:ext cx="139" cy="54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DFDAEFA3-0169-4034-9F12-AF595D5DE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274DE4F6-242B-4479-A275-8EECD795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B761D368-59A7-401B-B9AA-8C4E19446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219"/>
              <a:ext cx="26" cy="22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D9164C2B-86C1-4DD4-B46A-6608742EE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849"/>
              <a:ext cx="69" cy="78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F4C2DEC5-B6F9-4B20-8BCE-DAC5E38B2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1"/>
              <a:ext cx="14" cy="11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F37A1FD3-6EA3-4452-9507-9A4D028D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53"/>
              <a:ext cx="2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CE174CAD-482B-40C8-9C5A-D458CFF8A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1773"/>
              <a:ext cx="125" cy="180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80903072-B4A4-4138-A202-387891EA8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868"/>
              <a:ext cx="7" cy="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30E391FF-1600-4293-87CB-D68A1E564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1584"/>
              <a:ext cx="154" cy="71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7E9D5168-255D-437A-A000-8A908338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1"/>
              <a:ext cx="158" cy="52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256C3D54-011A-4FFF-83C0-92DC51600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460"/>
              <a:ext cx="9" cy="10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EF0BC780-466E-42D1-9B6A-1C9B5231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515"/>
              <a:ext cx="26" cy="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711F1F44-9F3E-4ABF-AE73-FF7FA1FAF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512"/>
              <a:ext cx="21" cy="10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FA06FDFA-9F02-412F-AA5F-6E6EE5805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" y="2491"/>
              <a:ext cx="92" cy="35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220D93A5-9939-423C-862D-4625BF25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638"/>
              <a:ext cx="12" cy="12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F6D3C53B-4DDC-4A1D-B87F-6B2133EE4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796"/>
              <a:ext cx="35" cy="31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C2434D66-9D6D-4B74-ACBC-415882BD8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3490"/>
              <a:ext cx="12" cy="26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639A3E81-1D25-4435-BACF-4D901D117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" y="1444"/>
              <a:ext cx="2032" cy="2319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0C84C194-A887-495B-9F88-5D5EF1E8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22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F5DC2FA8-84E1-4774-8845-D1A2414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2410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90ACD135-A57E-4F68-BD2D-F27AF13B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80"/>
              <a:ext cx="14" cy="4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9E57B51E-8524-4DF7-A1A3-93A39C6F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387"/>
              <a:ext cx="4" cy="4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C3D25327-8EFC-4B2A-9087-3E5009E3A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2467"/>
              <a:ext cx="12" cy="7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7F7372EE-8E60-4AC1-B4D7-0112D332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790"/>
              <a:ext cx="29" cy="43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1CB26E2E-4C6B-48DF-99DC-72E0E349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1387"/>
              <a:ext cx="282" cy="150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04F4A5B7-5156-40FA-BC3A-D8301D3E6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361"/>
              <a:ext cx="159" cy="105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23E53901-5998-41CD-A262-BFA34AA06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1290"/>
              <a:ext cx="187" cy="78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0387F71B-BC87-4907-B190-4AB113D3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316"/>
              <a:ext cx="23" cy="19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5BCB8E18-D4C9-41FC-936F-4FE5DFAF8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290"/>
              <a:ext cx="19" cy="7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4E43298A-703D-4A15-990A-0B63F28F0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267"/>
              <a:ext cx="107" cy="59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31E20EDF-DAF4-4D9C-A47C-BA995EFCA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26"/>
              <a:ext cx="61" cy="19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163DBA44-1FC3-4E82-B268-4BE439D51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50"/>
              <a:ext cx="54" cy="28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887680DF-0A14-4760-88EB-25333B00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45"/>
              <a:ext cx="19" cy="22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71DF7A1B-288D-445A-9433-667385AE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385"/>
              <a:ext cx="87" cy="76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E814661-D617-4198-90BC-D8E8E1FB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297"/>
              <a:ext cx="102" cy="55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647E7558-3AA2-47C2-871C-B37B4E3E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501"/>
              <a:ext cx="59" cy="36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EEC93F2E-20F7-4D7D-B2B8-AEE8A38E5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76"/>
              <a:ext cx="82" cy="66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E3460B18-277D-45EA-B557-F87920EC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262"/>
              <a:ext cx="26" cy="21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72111B5E-4726-481D-B1C8-859BEFDB5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333"/>
              <a:ext cx="19" cy="17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2EEF5F89-02FD-4CFE-BD1A-6C4336D7B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7"/>
              <a:ext cx="99" cy="53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7320D99B-C906-41BE-8DEC-D1EC9B15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252"/>
              <a:ext cx="26" cy="10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3EFE95DE-DEEA-40E5-BCDD-AC2B97B5C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283"/>
              <a:ext cx="263" cy="83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024AEA6C-3A7D-4315-837E-4D2FAE61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328"/>
              <a:ext cx="45" cy="36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4F5E5D79-023F-4816-83C6-44622679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1262"/>
              <a:ext cx="42" cy="12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9E89DE1D-A3D6-45AD-86F9-7DA5902FC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22"/>
              <a:ext cx="49" cy="4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FE5C9A23-3555-41BE-B629-CF58F4677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184"/>
              <a:ext cx="19" cy="12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5D26D6D3-C509-482F-8157-B4FD35A4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136"/>
              <a:ext cx="168" cy="114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86009072-18CE-404E-81BE-C0D09EB5C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605"/>
              <a:ext cx="111" cy="69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3A8D6CEF-4A99-4FB8-943C-93AAD722A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37"/>
              <a:ext cx="33" cy="30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92925FA1-03C7-42F5-B5B6-6DCD1F7AE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76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7D36693A-0D3A-40C6-B685-38310767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387"/>
              <a:ext cx="73" cy="31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5F1013F8-B4B1-40F4-899B-FA901B64F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691"/>
              <a:ext cx="17" cy="1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00499E5C-B02C-4A76-BF86-97C60611E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46"/>
              <a:ext cx="18" cy="10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145BD8B8-5DE6-4E08-BED7-3D47BD75B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15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FE237165-499D-44E9-A34D-E8F3F03BC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387"/>
              <a:ext cx="440" cy="318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AF1E9AEA-0791-404B-9F70-3163AD872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166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3AE5B297-13C7-479C-8994-5CE6E3E3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598"/>
              <a:ext cx="12" cy="12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6A6448C4-632C-48DE-AEF2-98B77A60E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" y="1068"/>
              <a:ext cx="471" cy="248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9F83CE2B-9A23-495D-91C6-267595B0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044"/>
              <a:ext cx="920" cy="699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0C8FD6CB-8678-4C0E-A77A-289590B3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484"/>
              <a:ext cx="45" cy="34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7BBB8C76-D374-445D-BC82-55CB633D4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" y="1338"/>
              <a:ext cx="24" cy="9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ED9AF94-6FB9-438F-A4D5-7FA01D2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1927"/>
              <a:ext cx="97" cy="100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883D1D83-426C-4484-B3F5-D01AD0F4A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02"/>
              <a:ext cx="118" cy="48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29610BFA-6D56-467A-A344-5830114DC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97"/>
              <a:ext cx="19" cy="9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1673B77F-DF6D-436C-A706-CCACCE7F4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1949"/>
              <a:ext cx="66" cy="4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E64B70E5-133C-4B33-9F54-EAB88324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880"/>
              <a:ext cx="28" cy="38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B3AE9DAB-B8A6-4DE5-AC78-E9AEF3766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802"/>
              <a:ext cx="29" cy="19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C14B3CB8-725B-47F1-9FD8-85CCF7586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2178"/>
              <a:ext cx="40" cy="29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461B2F2F-843F-4050-8F18-ED93D0FFD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2095"/>
              <a:ext cx="14" cy="29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E5E37A81-F034-49CD-A4BC-B163464AE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126"/>
              <a:ext cx="24" cy="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E4EF0D8A-60B8-4032-95EC-BC132BACF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150"/>
              <a:ext cx="10" cy="9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E65C117E-02EB-45F6-B621-0D8FAA2B5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842"/>
              <a:ext cx="15" cy="17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13CC20DA-714B-4C1F-819A-54041934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825"/>
              <a:ext cx="24" cy="36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7B1ED77A-FB6D-4366-B865-4F1B9A4D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88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E41D578E-498E-408B-BEC4-8FE46BEE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1759"/>
              <a:ext cx="16" cy="26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D8DB8436-2979-4565-8190-5D3A066A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228"/>
              <a:ext cx="33" cy="10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36D48C93-2C3A-443B-BC83-10E7137D0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226"/>
              <a:ext cx="31" cy="14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2BF4091E-14FA-4337-96D9-E78AA8C6C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602"/>
              <a:ext cx="17" cy="7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64">
              <a:extLst>
                <a:ext uri="{FF2B5EF4-FFF2-40B4-BE49-F238E27FC236}">
                  <a16:creationId xmlns:a16="http://schemas.microsoft.com/office/drawing/2014/main" id="{BA6F73E2-16AA-48F0-84FE-2FF24CD71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503"/>
              <a:ext cx="31" cy="24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EA7E327C-459D-4BF2-8C48-5498BD2E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1475"/>
              <a:ext cx="26" cy="26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477EAC13-6CA8-43F7-83A5-FDF15328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1390"/>
              <a:ext cx="23" cy="14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7">
              <a:extLst>
                <a:ext uri="{FF2B5EF4-FFF2-40B4-BE49-F238E27FC236}">
                  <a16:creationId xmlns:a16="http://schemas.microsoft.com/office/drawing/2014/main" id="{3B9E5A2A-B773-49C7-AFBB-AB9C0AE95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1373"/>
              <a:ext cx="50" cy="22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B019BF27-29D6-4B03-A147-B87E4984E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1323"/>
              <a:ext cx="68" cy="24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9816EC61-9CA3-4C99-A8C6-BB0623BAD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1357"/>
              <a:ext cx="14" cy="16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84EC9CBD-26FE-4A25-9C04-E9484C9A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960"/>
              <a:ext cx="38" cy="19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B06E761E-4828-44EC-BEDE-3E42EE1ED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022"/>
              <a:ext cx="33" cy="17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28064224-3D1B-4204-AF13-0EA1E4F2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022"/>
              <a:ext cx="19" cy="24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CDCF39EE-CF14-43BA-BFFF-F7633F031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743"/>
              <a:ext cx="24" cy="11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81EACC1-7F1A-4E2A-9985-8EEF4A6DF712}"/>
              </a:ext>
            </a:extLst>
          </p:cNvPr>
          <p:cNvSpPr txBox="1"/>
          <p:nvPr userDrawn="1"/>
        </p:nvSpPr>
        <p:spPr>
          <a:xfrm>
            <a:off x="457200" y="2730650"/>
            <a:ext cx="8229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83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bg>
      <p:bgPr>
        <a:solidFill>
          <a:srgbClr val="151C1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8BA47F-E120-4CE4-AC39-8E540C5693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1207195" y="466165"/>
            <a:ext cx="12045403" cy="6003933"/>
            <a:chOff x="1001" y="1044"/>
            <a:chExt cx="5455" cy="2719"/>
          </a:xfrm>
          <a:solidFill>
            <a:srgbClr val="E33561">
              <a:alpha val="15000"/>
            </a:srgbClr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AABAA85-B66F-4998-95B7-174B76999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" y="2986"/>
              <a:ext cx="113" cy="213"/>
            </a:xfrm>
            <a:custGeom>
              <a:avLst/>
              <a:gdLst>
                <a:gd name="T0" fmla="*/ 38 w 48"/>
                <a:gd name="T1" fmla="*/ 0 h 90"/>
                <a:gd name="T2" fmla="*/ 37 w 48"/>
                <a:gd name="T3" fmla="*/ 7 h 90"/>
                <a:gd name="T4" fmla="*/ 21 w 48"/>
                <a:gd name="T5" fmla="*/ 22 h 90"/>
                <a:gd name="T6" fmla="*/ 6 w 48"/>
                <a:gd name="T7" fmla="*/ 36 h 90"/>
                <a:gd name="T8" fmla="*/ 9 w 48"/>
                <a:gd name="T9" fmla="*/ 48 h 90"/>
                <a:gd name="T10" fmla="*/ 5 w 48"/>
                <a:gd name="T11" fmla="*/ 58 h 90"/>
                <a:gd name="T12" fmla="*/ 0 w 48"/>
                <a:gd name="T13" fmla="*/ 63 h 90"/>
                <a:gd name="T14" fmla="*/ 3 w 48"/>
                <a:gd name="T15" fmla="*/ 72 h 90"/>
                <a:gd name="T16" fmla="*/ 3 w 48"/>
                <a:gd name="T17" fmla="*/ 78 h 90"/>
                <a:gd name="T18" fmla="*/ 13 w 48"/>
                <a:gd name="T19" fmla="*/ 90 h 90"/>
                <a:gd name="T20" fmla="*/ 33 w 48"/>
                <a:gd name="T21" fmla="*/ 65 h 90"/>
                <a:gd name="T22" fmla="*/ 44 w 48"/>
                <a:gd name="T23" fmla="*/ 24 h 90"/>
                <a:gd name="T24" fmla="*/ 48 w 48"/>
                <a:gd name="T25" fmla="*/ 25 h 90"/>
                <a:gd name="T26" fmla="*/ 48 w 48"/>
                <a:gd name="T27" fmla="*/ 22 h 90"/>
                <a:gd name="T28" fmla="*/ 38 w 48"/>
                <a:gd name="T2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90">
                  <a:moveTo>
                    <a:pt x="38" y="0"/>
                  </a:moveTo>
                  <a:cubicBezTo>
                    <a:pt x="37" y="2"/>
                    <a:pt x="38" y="6"/>
                    <a:pt x="37" y="7"/>
                  </a:cubicBezTo>
                  <a:cubicBezTo>
                    <a:pt x="33" y="10"/>
                    <a:pt x="26" y="19"/>
                    <a:pt x="21" y="22"/>
                  </a:cubicBezTo>
                  <a:cubicBezTo>
                    <a:pt x="14" y="26"/>
                    <a:pt x="6" y="25"/>
                    <a:pt x="6" y="36"/>
                  </a:cubicBezTo>
                  <a:cubicBezTo>
                    <a:pt x="6" y="40"/>
                    <a:pt x="9" y="46"/>
                    <a:pt x="9" y="48"/>
                  </a:cubicBezTo>
                  <a:cubicBezTo>
                    <a:pt x="9" y="49"/>
                    <a:pt x="5" y="58"/>
                    <a:pt x="5" y="58"/>
                  </a:cubicBezTo>
                  <a:cubicBezTo>
                    <a:pt x="4" y="58"/>
                    <a:pt x="0" y="62"/>
                    <a:pt x="0" y="63"/>
                  </a:cubicBezTo>
                  <a:cubicBezTo>
                    <a:pt x="0" y="66"/>
                    <a:pt x="0" y="70"/>
                    <a:pt x="3" y="72"/>
                  </a:cubicBezTo>
                  <a:cubicBezTo>
                    <a:pt x="3" y="73"/>
                    <a:pt x="3" y="75"/>
                    <a:pt x="3" y="78"/>
                  </a:cubicBezTo>
                  <a:cubicBezTo>
                    <a:pt x="3" y="83"/>
                    <a:pt x="8" y="90"/>
                    <a:pt x="13" y="90"/>
                  </a:cubicBezTo>
                  <a:cubicBezTo>
                    <a:pt x="27" y="90"/>
                    <a:pt x="29" y="75"/>
                    <a:pt x="33" y="65"/>
                  </a:cubicBezTo>
                  <a:cubicBezTo>
                    <a:pt x="38" y="52"/>
                    <a:pt x="44" y="40"/>
                    <a:pt x="44" y="24"/>
                  </a:cubicBezTo>
                  <a:cubicBezTo>
                    <a:pt x="44" y="24"/>
                    <a:pt x="48" y="25"/>
                    <a:pt x="48" y="2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16"/>
                    <a:pt x="46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00730B2-1717-4762-A885-EFBF6098A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2645"/>
              <a:ext cx="31" cy="59"/>
            </a:xfrm>
            <a:custGeom>
              <a:avLst/>
              <a:gdLst>
                <a:gd name="T0" fmla="*/ 0 w 13"/>
                <a:gd name="T1" fmla="*/ 19 h 25"/>
                <a:gd name="T2" fmla="*/ 6 w 13"/>
                <a:gd name="T3" fmla="*/ 25 h 25"/>
                <a:gd name="T4" fmla="*/ 13 w 13"/>
                <a:gd name="T5" fmla="*/ 16 h 25"/>
                <a:gd name="T6" fmla="*/ 3 w 13"/>
                <a:gd name="T7" fmla="*/ 0 h 25"/>
                <a:gd name="T8" fmla="*/ 0 w 13"/>
                <a:gd name="T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9"/>
                  </a:moveTo>
                  <a:cubicBezTo>
                    <a:pt x="0" y="22"/>
                    <a:pt x="3" y="25"/>
                    <a:pt x="6" y="25"/>
                  </a:cubicBezTo>
                  <a:cubicBezTo>
                    <a:pt x="10" y="25"/>
                    <a:pt x="13" y="20"/>
                    <a:pt x="13" y="16"/>
                  </a:cubicBezTo>
                  <a:cubicBezTo>
                    <a:pt x="13" y="8"/>
                    <a:pt x="7" y="6"/>
                    <a:pt x="3" y="0"/>
                  </a:cubicBezTo>
                  <a:cubicBezTo>
                    <a:pt x="3" y="7"/>
                    <a:pt x="0" y="12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EE57852-9D99-40F0-9B95-2BFE612B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" y="2711"/>
              <a:ext cx="160" cy="173"/>
            </a:xfrm>
            <a:custGeom>
              <a:avLst/>
              <a:gdLst>
                <a:gd name="T0" fmla="*/ 68 w 68"/>
                <a:gd name="T1" fmla="*/ 63 h 73"/>
                <a:gd name="T2" fmla="*/ 68 w 68"/>
                <a:gd name="T3" fmla="*/ 53 h 73"/>
                <a:gd name="T4" fmla="*/ 64 w 68"/>
                <a:gd name="T5" fmla="*/ 49 h 73"/>
                <a:gd name="T6" fmla="*/ 59 w 68"/>
                <a:gd name="T7" fmla="*/ 41 h 73"/>
                <a:gd name="T8" fmla="*/ 55 w 68"/>
                <a:gd name="T9" fmla="*/ 37 h 73"/>
                <a:gd name="T10" fmla="*/ 56 w 68"/>
                <a:gd name="T11" fmla="*/ 34 h 73"/>
                <a:gd name="T12" fmla="*/ 54 w 68"/>
                <a:gd name="T13" fmla="*/ 32 h 73"/>
                <a:gd name="T14" fmla="*/ 53 w 68"/>
                <a:gd name="T15" fmla="*/ 32 h 73"/>
                <a:gd name="T16" fmla="*/ 53 w 68"/>
                <a:gd name="T17" fmla="*/ 31 h 73"/>
                <a:gd name="T18" fmla="*/ 46 w 68"/>
                <a:gd name="T19" fmla="*/ 26 h 73"/>
                <a:gd name="T20" fmla="*/ 33 w 68"/>
                <a:gd name="T21" fmla="*/ 16 h 73"/>
                <a:gd name="T22" fmla="*/ 25 w 68"/>
                <a:gd name="T23" fmla="*/ 10 h 73"/>
                <a:gd name="T24" fmla="*/ 23 w 68"/>
                <a:gd name="T25" fmla="*/ 9 h 73"/>
                <a:gd name="T26" fmla="*/ 15 w 68"/>
                <a:gd name="T27" fmla="*/ 0 h 73"/>
                <a:gd name="T28" fmla="*/ 7 w 68"/>
                <a:gd name="T29" fmla="*/ 0 h 73"/>
                <a:gd name="T30" fmla="*/ 3 w 68"/>
                <a:gd name="T31" fmla="*/ 0 h 73"/>
                <a:gd name="T32" fmla="*/ 0 w 68"/>
                <a:gd name="T33" fmla="*/ 0 h 73"/>
                <a:gd name="T34" fmla="*/ 0 w 68"/>
                <a:gd name="T35" fmla="*/ 0 h 73"/>
                <a:gd name="T36" fmla="*/ 7 w 68"/>
                <a:gd name="T37" fmla="*/ 10 h 73"/>
                <a:gd name="T38" fmla="*/ 12 w 68"/>
                <a:gd name="T39" fmla="*/ 12 h 73"/>
                <a:gd name="T40" fmla="*/ 16 w 68"/>
                <a:gd name="T41" fmla="*/ 18 h 73"/>
                <a:gd name="T42" fmla="*/ 24 w 68"/>
                <a:gd name="T43" fmla="*/ 26 h 73"/>
                <a:gd name="T44" fmla="*/ 27 w 68"/>
                <a:gd name="T45" fmla="*/ 34 h 73"/>
                <a:gd name="T46" fmla="*/ 31 w 68"/>
                <a:gd name="T47" fmla="*/ 35 h 73"/>
                <a:gd name="T48" fmla="*/ 32 w 68"/>
                <a:gd name="T49" fmla="*/ 37 h 73"/>
                <a:gd name="T50" fmla="*/ 36 w 68"/>
                <a:gd name="T51" fmla="*/ 43 h 73"/>
                <a:gd name="T52" fmla="*/ 44 w 68"/>
                <a:gd name="T53" fmla="*/ 56 h 73"/>
                <a:gd name="T54" fmla="*/ 57 w 68"/>
                <a:gd name="T55" fmla="*/ 67 h 73"/>
                <a:gd name="T56" fmla="*/ 62 w 68"/>
                <a:gd name="T57" fmla="*/ 73 h 73"/>
                <a:gd name="T58" fmla="*/ 68 w 68"/>
                <a:gd name="T59" fmla="*/ 70 h 73"/>
                <a:gd name="T60" fmla="*/ 68 w 68"/>
                <a:gd name="T61" fmla="*/ 6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73">
                  <a:moveTo>
                    <a:pt x="68" y="63"/>
                  </a:moveTo>
                  <a:cubicBezTo>
                    <a:pt x="68" y="58"/>
                    <a:pt x="68" y="56"/>
                    <a:pt x="68" y="53"/>
                  </a:cubicBezTo>
                  <a:cubicBezTo>
                    <a:pt x="68" y="51"/>
                    <a:pt x="66" y="51"/>
                    <a:pt x="64" y="49"/>
                  </a:cubicBezTo>
                  <a:cubicBezTo>
                    <a:pt x="62" y="47"/>
                    <a:pt x="59" y="45"/>
                    <a:pt x="59" y="41"/>
                  </a:cubicBezTo>
                  <a:cubicBezTo>
                    <a:pt x="57" y="41"/>
                    <a:pt x="55" y="40"/>
                    <a:pt x="55" y="37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3"/>
                    <a:pt x="55" y="32"/>
                    <a:pt x="54" y="32"/>
                  </a:cubicBezTo>
                  <a:cubicBezTo>
                    <a:pt x="54" y="32"/>
                    <a:pt x="53" y="32"/>
                    <a:pt x="53" y="32"/>
                  </a:cubicBezTo>
                  <a:cubicBezTo>
                    <a:pt x="53" y="32"/>
                    <a:pt x="53" y="31"/>
                    <a:pt x="53" y="31"/>
                  </a:cubicBezTo>
                  <a:cubicBezTo>
                    <a:pt x="53" y="28"/>
                    <a:pt x="49" y="27"/>
                    <a:pt x="46" y="26"/>
                  </a:cubicBezTo>
                  <a:cubicBezTo>
                    <a:pt x="39" y="24"/>
                    <a:pt x="37" y="21"/>
                    <a:pt x="33" y="16"/>
                  </a:cubicBezTo>
                  <a:cubicBezTo>
                    <a:pt x="30" y="14"/>
                    <a:pt x="29" y="11"/>
                    <a:pt x="25" y="10"/>
                  </a:cubicBezTo>
                  <a:cubicBezTo>
                    <a:pt x="24" y="10"/>
                    <a:pt x="23" y="10"/>
                    <a:pt x="23" y="9"/>
                  </a:cubicBezTo>
                  <a:cubicBezTo>
                    <a:pt x="21" y="5"/>
                    <a:pt x="19" y="4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3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5" y="9"/>
                    <a:pt x="7" y="10"/>
                  </a:cubicBezTo>
                  <a:cubicBezTo>
                    <a:pt x="9" y="10"/>
                    <a:pt x="11" y="10"/>
                    <a:pt x="12" y="12"/>
                  </a:cubicBezTo>
                  <a:cubicBezTo>
                    <a:pt x="14" y="14"/>
                    <a:pt x="14" y="16"/>
                    <a:pt x="16" y="18"/>
                  </a:cubicBezTo>
                  <a:cubicBezTo>
                    <a:pt x="17" y="22"/>
                    <a:pt x="23" y="21"/>
                    <a:pt x="24" y="26"/>
                  </a:cubicBezTo>
                  <a:cubicBezTo>
                    <a:pt x="25" y="28"/>
                    <a:pt x="26" y="33"/>
                    <a:pt x="27" y="34"/>
                  </a:cubicBezTo>
                  <a:cubicBezTo>
                    <a:pt x="28" y="34"/>
                    <a:pt x="31" y="34"/>
                    <a:pt x="31" y="35"/>
                  </a:cubicBezTo>
                  <a:cubicBezTo>
                    <a:pt x="31" y="36"/>
                    <a:pt x="31" y="37"/>
                    <a:pt x="32" y="37"/>
                  </a:cubicBezTo>
                  <a:cubicBezTo>
                    <a:pt x="32" y="37"/>
                    <a:pt x="35" y="41"/>
                    <a:pt x="36" y="43"/>
                  </a:cubicBezTo>
                  <a:cubicBezTo>
                    <a:pt x="38" y="48"/>
                    <a:pt x="40" y="52"/>
                    <a:pt x="44" y="56"/>
                  </a:cubicBezTo>
                  <a:cubicBezTo>
                    <a:pt x="49" y="60"/>
                    <a:pt x="53" y="62"/>
                    <a:pt x="57" y="67"/>
                  </a:cubicBezTo>
                  <a:cubicBezTo>
                    <a:pt x="57" y="67"/>
                    <a:pt x="61" y="73"/>
                    <a:pt x="62" y="73"/>
                  </a:cubicBezTo>
                  <a:cubicBezTo>
                    <a:pt x="64" y="73"/>
                    <a:pt x="68" y="72"/>
                    <a:pt x="68" y="70"/>
                  </a:cubicBezTo>
                  <a:cubicBezTo>
                    <a:pt x="68" y="67"/>
                    <a:pt x="68" y="64"/>
                    <a:pt x="6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0364DE-E028-4AF8-B46A-22A685B47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2685"/>
              <a:ext cx="154" cy="173"/>
            </a:xfrm>
            <a:custGeom>
              <a:avLst/>
              <a:gdLst>
                <a:gd name="T0" fmla="*/ 0 w 65"/>
                <a:gd name="T1" fmla="*/ 41 h 73"/>
                <a:gd name="T2" fmla="*/ 3 w 65"/>
                <a:gd name="T3" fmla="*/ 50 h 73"/>
                <a:gd name="T4" fmla="*/ 6 w 65"/>
                <a:gd name="T5" fmla="*/ 52 h 73"/>
                <a:gd name="T6" fmla="*/ 6 w 65"/>
                <a:gd name="T7" fmla="*/ 53 h 73"/>
                <a:gd name="T8" fmla="*/ 13 w 65"/>
                <a:gd name="T9" fmla="*/ 65 h 73"/>
                <a:gd name="T10" fmla="*/ 18 w 65"/>
                <a:gd name="T11" fmla="*/ 64 h 73"/>
                <a:gd name="T12" fmla="*/ 19 w 65"/>
                <a:gd name="T13" fmla="*/ 67 h 73"/>
                <a:gd name="T14" fmla="*/ 20 w 65"/>
                <a:gd name="T15" fmla="*/ 69 h 73"/>
                <a:gd name="T16" fmla="*/ 26 w 65"/>
                <a:gd name="T17" fmla="*/ 66 h 73"/>
                <a:gd name="T18" fmla="*/ 36 w 65"/>
                <a:gd name="T19" fmla="*/ 70 h 73"/>
                <a:gd name="T20" fmla="*/ 39 w 65"/>
                <a:gd name="T21" fmla="*/ 73 h 73"/>
                <a:gd name="T22" fmla="*/ 46 w 65"/>
                <a:gd name="T23" fmla="*/ 69 h 73"/>
                <a:gd name="T24" fmla="*/ 49 w 65"/>
                <a:gd name="T25" fmla="*/ 62 h 73"/>
                <a:gd name="T26" fmla="*/ 48 w 65"/>
                <a:gd name="T27" fmla="*/ 58 h 73"/>
                <a:gd name="T28" fmla="*/ 53 w 65"/>
                <a:gd name="T29" fmla="*/ 53 h 73"/>
                <a:gd name="T30" fmla="*/ 56 w 65"/>
                <a:gd name="T31" fmla="*/ 43 h 73"/>
                <a:gd name="T32" fmla="*/ 57 w 65"/>
                <a:gd name="T33" fmla="*/ 41 h 73"/>
                <a:gd name="T34" fmla="*/ 59 w 65"/>
                <a:gd name="T35" fmla="*/ 40 h 73"/>
                <a:gd name="T36" fmla="*/ 64 w 65"/>
                <a:gd name="T37" fmla="*/ 38 h 73"/>
                <a:gd name="T38" fmla="*/ 54 w 65"/>
                <a:gd name="T39" fmla="*/ 23 h 73"/>
                <a:gd name="T40" fmla="*/ 55 w 65"/>
                <a:gd name="T41" fmla="*/ 22 h 73"/>
                <a:gd name="T42" fmla="*/ 54 w 65"/>
                <a:gd name="T43" fmla="*/ 20 h 73"/>
                <a:gd name="T44" fmla="*/ 61 w 65"/>
                <a:gd name="T45" fmla="*/ 16 h 73"/>
                <a:gd name="T46" fmla="*/ 60 w 65"/>
                <a:gd name="T47" fmla="*/ 15 h 73"/>
                <a:gd name="T48" fmla="*/ 65 w 65"/>
                <a:gd name="T49" fmla="*/ 13 h 73"/>
                <a:gd name="T50" fmla="*/ 56 w 65"/>
                <a:gd name="T51" fmla="*/ 6 h 73"/>
                <a:gd name="T52" fmla="*/ 52 w 65"/>
                <a:gd name="T53" fmla="*/ 0 h 73"/>
                <a:gd name="T54" fmla="*/ 42 w 65"/>
                <a:gd name="T55" fmla="*/ 13 h 73"/>
                <a:gd name="T56" fmla="*/ 34 w 65"/>
                <a:gd name="T57" fmla="*/ 15 h 73"/>
                <a:gd name="T58" fmla="*/ 32 w 65"/>
                <a:gd name="T59" fmla="*/ 17 h 73"/>
                <a:gd name="T60" fmla="*/ 30 w 65"/>
                <a:gd name="T61" fmla="*/ 19 h 73"/>
                <a:gd name="T62" fmla="*/ 28 w 65"/>
                <a:gd name="T63" fmla="*/ 21 h 73"/>
                <a:gd name="T64" fmla="*/ 23 w 65"/>
                <a:gd name="T65" fmla="*/ 26 h 73"/>
                <a:gd name="T66" fmla="*/ 17 w 65"/>
                <a:gd name="T67" fmla="*/ 28 h 73"/>
                <a:gd name="T68" fmla="*/ 7 w 65"/>
                <a:gd name="T69" fmla="*/ 38 h 73"/>
                <a:gd name="T70" fmla="*/ 0 w 65"/>
                <a:gd name="T71" fmla="*/ 4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0" y="41"/>
                  </a:moveTo>
                  <a:cubicBezTo>
                    <a:pt x="0" y="42"/>
                    <a:pt x="2" y="50"/>
                    <a:pt x="3" y="50"/>
                  </a:cubicBezTo>
                  <a:cubicBezTo>
                    <a:pt x="4" y="50"/>
                    <a:pt x="5" y="50"/>
                    <a:pt x="6" y="52"/>
                  </a:cubicBezTo>
                  <a:cubicBezTo>
                    <a:pt x="6" y="52"/>
                    <a:pt x="6" y="52"/>
                    <a:pt x="6" y="53"/>
                  </a:cubicBezTo>
                  <a:cubicBezTo>
                    <a:pt x="9" y="57"/>
                    <a:pt x="5" y="65"/>
                    <a:pt x="13" y="65"/>
                  </a:cubicBezTo>
                  <a:cubicBezTo>
                    <a:pt x="15" y="65"/>
                    <a:pt x="16" y="64"/>
                    <a:pt x="18" y="64"/>
                  </a:cubicBezTo>
                  <a:cubicBezTo>
                    <a:pt x="18" y="65"/>
                    <a:pt x="18" y="67"/>
                    <a:pt x="19" y="67"/>
                  </a:cubicBezTo>
                  <a:cubicBezTo>
                    <a:pt x="19" y="67"/>
                    <a:pt x="20" y="69"/>
                    <a:pt x="20" y="69"/>
                  </a:cubicBezTo>
                  <a:cubicBezTo>
                    <a:pt x="23" y="69"/>
                    <a:pt x="24" y="66"/>
                    <a:pt x="26" y="66"/>
                  </a:cubicBezTo>
                  <a:cubicBezTo>
                    <a:pt x="30" y="66"/>
                    <a:pt x="32" y="69"/>
                    <a:pt x="36" y="70"/>
                  </a:cubicBezTo>
                  <a:cubicBezTo>
                    <a:pt x="36" y="71"/>
                    <a:pt x="37" y="73"/>
                    <a:pt x="39" y="73"/>
                  </a:cubicBezTo>
                  <a:cubicBezTo>
                    <a:pt x="42" y="73"/>
                    <a:pt x="42" y="70"/>
                    <a:pt x="46" y="69"/>
                  </a:cubicBezTo>
                  <a:cubicBezTo>
                    <a:pt x="46" y="67"/>
                    <a:pt x="49" y="63"/>
                    <a:pt x="49" y="62"/>
                  </a:cubicBezTo>
                  <a:cubicBezTo>
                    <a:pt x="49" y="60"/>
                    <a:pt x="48" y="60"/>
                    <a:pt x="48" y="58"/>
                  </a:cubicBezTo>
                  <a:cubicBezTo>
                    <a:pt x="48" y="57"/>
                    <a:pt x="50" y="54"/>
                    <a:pt x="53" y="53"/>
                  </a:cubicBezTo>
                  <a:cubicBezTo>
                    <a:pt x="53" y="49"/>
                    <a:pt x="54" y="48"/>
                    <a:pt x="56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0"/>
                    <a:pt x="58" y="40"/>
                    <a:pt x="59" y="40"/>
                  </a:cubicBezTo>
                  <a:cubicBezTo>
                    <a:pt x="61" y="40"/>
                    <a:pt x="63" y="41"/>
                    <a:pt x="64" y="38"/>
                  </a:cubicBezTo>
                  <a:cubicBezTo>
                    <a:pt x="60" y="38"/>
                    <a:pt x="54" y="27"/>
                    <a:pt x="54" y="23"/>
                  </a:cubicBezTo>
                  <a:cubicBezTo>
                    <a:pt x="54" y="23"/>
                    <a:pt x="55" y="22"/>
                    <a:pt x="55" y="22"/>
                  </a:cubicBezTo>
                  <a:cubicBezTo>
                    <a:pt x="55" y="21"/>
                    <a:pt x="55" y="20"/>
                    <a:pt x="54" y="20"/>
                  </a:cubicBezTo>
                  <a:cubicBezTo>
                    <a:pt x="54" y="20"/>
                    <a:pt x="61" y="17"/>
                    <a:pt x="61" y="16"/>
                  </a:cubicBezTo>
                  <a:cubicBezTo>
                    <a:pt x="61" y="16"/>
                    <a:pt x="60" y="16"/>
                    <a:pt x="60" y="15"/>
                  </a:cubicBezTo>
                  <a:cubicBezTo>
                    <a:pt x="60" y="13"/>
                    <a:pt x="65" y="15"/>
                    <a:pt x="65" y="13"/>
                  </a:cubicBezTo>
                  <a:cubicBezTo>
                    <a:pt x="65" y="8"/>
                    <a:pt x="56" y="11"/>
                    <a:pt x="56" y="6"/>
                  </a:cubicBezTo>
                  <a:cubicBezTo>
                    <a:pt x="56" y="3"/>
                    <a:pt x="56" y="0"/>
                    <a:pt x="52" y="0"/>
                  </a:cubicBezTo>
                  <a:cubicBezTo>
                    <a:pt x="49" y="0"/>
                    <a:pt x="44" y="9"/>
                    <a:pt x="42" y="13"/>
                  </a:cubicBezTo>
                  <a:cubicBezTo>
                    <a:pt x="41" y="14"/>
                    <a:pt x="36" y="13"/>
                    <a:pt x="34" y="15"/>
                  </a:cubicBezTo>
                  <a:cubicBezTo>
                    <a:pt x="33" y="16"/>
                    <a:pt x="33" y="17"/>
                    <a:pt x="32" y="17"/>
                  </a:cubicBezTo>
                  <a:cubicBezTo>
                    <a:pt x="31" y="18"/>
                    <a:pt x="31" y="18"/>
                    <a:pt x="30" y="19"/>
                  </a:cubicBezTo>
                  <a:cubicBezTo>
                    <a:pt x="30" y="19"/>
                    <a:pt x="27" y="21"/>
                    <a:pt x="28" y="21"/>
                  </a:cubicBezTo>
                  <a:cubicBezTo>
                    <a:pt x="27" y="23"/>
                    <a:pt x="27" y="25"/>
                    <a:pt x="23" y="26"/>
                  </a:cubicBezTo>
                  <a:cubicBezTo>
                    <a:pt x="21" y="27"/>
                    <a:pt x="18" y="27"/>
                    <a:pt x="17" y="28"/>
                  </a:cubicBezTo>
                  <a:cubicBezTo>
                    <a:pt x="14" y="31"/>
                    <a:pt x="15" y="38"/>
                    <a:pt x="7" y="38"/>
                  </a:cubicBezTo>
                  <a:cubicBezTo>
                    <a:pt x="4" y="38"/>
                    <a:pt x="0" y="37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83E4FD-4853-46F2-8A42-0760C7003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" y="2768"/>
              <a:ext cx="99" cy="114"/>
            </a:xfrm>
            <a:custGeom>
              <a:avLst/>
              <a:gdLst>
                <a:gd name="T0" fmla="*/ 32 w 42"/>
                <a:gd name="T1" fmla="*/ 14 h 48"/>
                <a:gd name="T2" fmla="*/ 18 w 42"/>
                <a:gd name="T3" fmla="*/ 18 h 48"/>
                <a:gd name="T4" fmla="*/ 18 w 42"/>
                <a:gd name="T5" fmla="*/ 17 h 48"/>
                <a:gd name="T6" fmla="*/ 15 w 42"/>
                <a:gd name="T7" fmla="*/ 20 h 48"/>
                <a:gd name="T8" fmla="*/ 10 w 42"/>
                <a:gd name="T9" fmla="*/ 12 h 48"/>
                <a:gd name="T10" fmla="*/ 17 w 42"/>
                <a:gd name="T11" fmla="*/ 8 h 48"/>
                <a:gd name="T12" fmla="*/ 26 w 42"/>
                <a:gd name="T13" fmla="*/ 7 h 48"/>
                <a:gd name="T14" fmla="*/ 34 w 42"/>
                <a:gd name="T15" fmla="*/ 9 h 48"/>
                <a:gd name="T16" fmla="*/ 41 w 42"/>
                <a:gd name="T17" fmla="*/ 2 h 48"/>
                <a:gd name="T18" fmla="*/ 42 w 42"/>
                <a:gd name="T19" fmla="*/ 0 h 48"/>
                <a:gd name="T20" fmla="*/ 40 w 42"/>
                <a:gd name="T21" fmla="*/ 0 h 48"/>
                <a:gd name="T22" fmla="*/ 33 w 42"/>
                <a:gd name="T23" fmla="*/ 4 h 48"/>
                <a:gd name="T24" fmla="*/ 31 w 42"/>
                <a:gd name="T25" fmla="*/ 4 h 48"/>
                <a:gd name="T26" fmla="*/ 16 w 42"/>
                <a:gd name="T27" fmla="*/ 2 h 48"/>
                <a:gd name="T28" fmla="*/ 7 w 42"/>
                <a:gd name="T29" fmla="*/ 15 h 48"/>
                <a:gd name="T30" fmla="*/ 5 w 42"/>
                <a:gd name="T31" fmla="*/ 19 h 48"/>
                <a:gd name="T32" fmla="*/ 0 w 42"/>
                <a:gd name="T33" fmla="*/ 31 h 48"/>
                <a:gd name="T34" fmla="*/ 4 w 42"/>
                <a:gd name="T35" fmla="*/ 34 h 48"/>
                <a:gd name="T36" fmla="*/ 4 w 42"/>
                <a:gd name="T37" fmla="*/ 45 h 48"/>
                <a:gd name="T38" fmla="*/ 8 w 42"/>
                <a:gd name="T39" fmla="*/ 48 h 48"/>
                <a:gd name="T40" fmla="*/ 12 w 42"/>
                <a:gd name="T41" fmla="*/ 39 h 48"/>
                <a:gd name="T42" fmla="*/ 10 w 42"/>
                <a:gd name="T43" fmla="*/ 31 h 48"/>
                <a:gd name="T44" fmla="*/ 14 w 42"/>
                <a:gd name="T45" fmla="*/ 29 h 48"/>
                <a:gd name="T46" fmla="*/ 15 w 42"/>
                <a:gd name="T47" fmla="*/ 29 h 48"/>
                <a:gd name="T48" fmla="*/ 15 w 42"/>
                <a:gd name="T49" fmla="*/ 33 h 48"/>
                <a:gd name="T50" fmla="*/ 18 w 42"/>
                <a:gd name="T51" fmla="*/ 41 h 48"/>
                <a:gd name="T52" fmla="*/ 18 w 42"/>
                <a:gd name="T53" fmla="*/ 44 h 48"/>
                <a:gd name="T54" fmla="*/ 21 w 42"/>
                <a:gd name="T55" fmla="*/ 44 h 48"/>
                <a:gd name="T56" fmla="*/ 26 w 42"/>
                <a:gd name="T57" fmla="*/ 38 h 48"/>
                <a:gd name="T58" fmla="*/ 23 w 42"/>
                <a:gd name="T59" fmla="*/ 34 h 48"/>
                <a:gd name="T60" fmla="*/ 24 w 42"/>
                <a:gd name="T61" fmla="*/ 32 h 48"/>
                <a:gd name="T62" fmla="*/ 19 w 42"/>
                <a:gd name="T63" fmla="*/ 23 h 48"/>
                <a:gd name="T64" fmla="*/ 32 w 42"/>
                <a:gd name="T65" fmla="*/ 16 h 48"/>
                <a:gd name="T66" fmla="*/ 32 w 42"/>
                <a:gd name="T67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8">
                  <a:moveTo>
                    <a:pt x="32" y="14"/>
                  </a:moveTo>
                  <a:cubicBezTo>
                    <a:pt x="28" y="14"/>
                    <a:pt x="18" y="18"/>
                    <a:pt x="18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9"/>
                    <a:pt x="16" y="20"/>
                    <a:pt x="15" y="20"/>
                  </a:cubicBezTo>
                  <a:cubicBezTo>
                    <a:pt x="11" y="20"/>
                    <a:pt x="10" y="15"/>
                    <a:pt x="10" y="12"/>
                  </a:cubicBezTo>
                  <a:cubicBezTo>
                    <a:pt x="10" y="7"/>
                    <a:pt x="13" y="8"/>
                    <a:pt x="17" y="8"/>
                  </a:cubicBezTo>
                  <a:cubicBezTo>
                    <a:pt x="21" y="8"/>
                    <a:pt x="23" y="7"/>
                    <a:pt x="26" y="7"/>
                  </a:cubicBezTo>
                  <a:cubicBezTo>
                    <a:pt x="29" y="7"/>
                    <a:pt x="31" y="9"/>
                    <a:pt x="34" y="9"/>
                  </a:cubicBezTo>
                  <a:cubicBezTo>
                    <a:pt x="38" y="9"/>
                    <a:pt x="40" y="5"/>
                    <a:pt x="41" y="2"/>
                  </a:cubicBezTo>
                  <a:cubicBezTo>
                    <a:pt x="41" y="2"/>
                    <a:pt x="42" y="0"/>
                    <a:pt x="4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5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2"/>
                    <a:pt x="7" y="10"/>
                    <a:pt x="7" y="15"/>
                  </a:cubicBezTo>
                  <a:cubicBezTo>
                    <a:pt x="7" y="16"/>
                    <a:pt x="5" y="18"/>
                    <a:pt x="5" y="19"/>
                  </a:cubicBezTo>
                  <a:cubicBezTo>
                    <a:pt x="3" y="24"/>
                    <a:pt x="0" y="26"/>
                    <a:pt x="0" y="31"/>
                  </a:cubicBezTo>
                  <a:cubicBezTo>
                    <a:pt x="0" y="34"/>
                    <a:pt x="4" y="34"/>
                    <a:pt x="4" y="34"/>
                  </a:cubicBezTo>
                  <a:cubicBezTo>
                    <a:pt x="4" y="38"/>
                    <a:pt x="4" y="42"/>
                    <a:pt x="4" y="45"/>
                  </a:cubicBezTo>
                  <a:cubicBezTo>
                    <a:pt x="4" y="46"/>
                    <a:pt x="6" y="48"/>
                    <a:pt x="8" y="48"/>
                  </a:cubicBezTo>
                  <a:cubicBezTo>
                    <a:pt x="11" y="48"/>
                    <a:pt x="12" y="40"/>
                    <a:pt x="12" y="39"/>
                  </a:cubicBezTo>
                  <a:cubicBezTo>
                    <a:pt x="12" y="36"/>
                    <a:pt x="10" y="34"/>
                    <a:pt x="10" y="31"/>
                  </a:cubicBezTo>
                  <a:cubicBezTo>
                    <a:pt x="10" y="30"/>
                    <a:pt x="12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6"/>
                    <a:pt x="18" y="38"/>
                    <a:pt x="18" y="41"/>
                  </a:cubicBezTo>
                  <a:cubicBezTo>
                    <a:pt x="18" y="42"/>
                    <a:pt x="18" y="40"/>
                    <a:pt x="18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0"/>
                    <a:pt x="26" y="41"/>
                    <a:pt x="26" y="38"/>
                  </a:cubicBezTo>
                  <a:cubicBezTo>
                    <a:pt x="25" y="38"/>
                    <a:pt x="23" y="35"/>
                    <a:pt x="23" y="34"/>
                  </a:cubicBezTo>
                  <a:cubicBezTo>
                    <a:pt x="23" y="34"/>
                    <a:pt x="24" y="33"/>
                    <a:pt x="24" y="32"/>
                  </a:cubicBezTo>
                  <a:cubicBezTo>
                    <a:pt x="23" y="32"/>
                    <a:pt x="19" y="23"/>
                    <a:pt x="19" y="23"/>
                  </a:cubicBezTo>
                  <a:cubicBezTo>
                    <a:pt x="25" y="23"/>
                    <a:pt x="24" y="18"/>
                    <a:pt x="32" y="16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F2028D9-6E83-4008-806C-FFA47F6FB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" y="2884"/>
              <a:ext cx="156" cy="45"/>
            </a:xfrm>
            <a:custGeom>
              <a:avLst/>
              <a:gdLst>
                <a:gd name="T0" fmla="*/ 59 w 66"/>
                <a:gd name="T1" fmla="*/ 17 h 19"/>
                <a:gd name="T2" fmla="*/ 64 w 66"/>
                <a:gd name="T3" fmla="*/ 18 h 19"/>
                <a:gd name="T4" fmla="*/ 66 w 66"/>
                <a:gd name="T5" fmla="*/ 16 h 19"/>
                <a:gd name="T6" fmla="*/ 62 w 66"/>
                <a:gd name="T7" fmla="*/ 14 h 19"/>
                <a:gd name="T8" fmla="*/ 57 w 66"/>
                <a:gd name="T9" fmla="*/ 13 h 19"/>
                <a:gd name="T10" fmla="*/ 55 w 66"/>
                <a:gd name="T11" fmla="*/ 11 h 19"/>
                <a:gd name="T12" fmla="*/ 46 w 66"/>
                <a:gd name="T13" fmla="*/ 8 h 19"/>
                <a:gd name="T14" fmla="*/ 54 w 66"/>
                <a:gd name="T15" fmla="*/ 7 h 19"/>
                <a:gd name="T16" fmla="*/ 52 w 66"/>
                <a:gd name="T17" fmla="*/ 7 h 19"/>
                <a:gd name="T18" fmla="*/ 45 w 66"/>
                <a:gd name="T19" fmla="*/ 8 h 19"/>
                <a:gd name="T20" fmla="*/ 35 w 66"/>
                <a:gd name="T21" fmla="*/ 4 h 19"/>
                <a:gd name="T22" fmla="*/ 28 w 66"/>
                <a:gd name="T23" fmla="*/ 7 h 19"/>
                <a:gd name="T24" fmla="*/ 11 w 66"/>
                <a:gd name="T25" fmla="*/ 0 h 19"/>
                <a:gd name="T26" fmla="*/ 8 w 66"/>
                <a:gd name="T27" fmla="*/ 1 h 19"/>
                <a:gd name="T28" fmla="*/ 6 w 66"/>
                <a:gd name="T29" fmla="*/ 0 h 19"/>
                <a:gd name="T30" fmla="*/ 0 w 66"/>
                <a:gd name="T31" fmla="*/ 5 h 19"/>
                <a:gd name="T32" fmla="*/ 8 w 66"/>
                <a:gd name="T33" fmla="*/ 10 h 19"/>
                <a:gd name="T34" fmla="*/ 17 w 66"/>
                <a:gd name="T35" fmla="*/ 11 h 19"/>
                <a:gd name="T36" fmla="*/ 29 w 66"/>
                <a:gd name="T37" fmla="*/ 13 h 19"/>
                <a:gd name="T38" fmla="*/ 35 w 66"/>
                <a:gd name="T39" fmla="*/ 16 h 19"/>
                <a:gd name="T40" fmla="*/ 59 w 66"/>
                <a:gd name="T41" fmla="*/ 19 h 19"/>
                <a:gd name="T42" fmla="*/ 59 w 66"/>
                <a:gd name="T43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" h="19">
                  <a:moveTo>
                    <a:pt x="59" y="17"/>
                  </a:moveTo>
                  <a:cubicBezTo>
                    <a:pt x="62" y="17"/>
                    <a:pt x="61" y="18"/>
                    <a:pt x="64" y="18"/>
                  </a:cubicBezTo>
                  <a:cubicBezTo>
                    <a:pt x="64" y="18"/>
                    <a:pt x="66" y="17"/>
                    <a:pt x="66" y="16"/>
                  </a:cubicBezTo>
                  <a:cubicBezTo>
                    <a:pt x="64" y="15"/>
                    <a:pt x="64" y="14"/>
                    <a:pt x="62" y="14"/>
                  </a:cubicBezTo>
                  <a:cubicBezTo>
                    <a:pt x="60" y="13"/>
                    <a:pt x="59" y="15"/>
                    <a:pt x="57" y="13"/>
                  </a:cubicBezTo>
                  <a:cubicBezTo>
                    <a:pt x="57" y="13"/>
                    <a:pt x="57" y="11"/>
                    <a:pt x="55" y="11"/>
                  </a:cubicBezTo>
                  <a:cubicBezTo>
                    <a:pt x="51" y="11"/>
                    <a:pt x="48" y="11"/>
                    <a:pt x="46" y="8"/>
                  </a:cubicBezTo>
                  <a:cubicBezTo>
                    <a:pt x="46" y="9"/>
                    <a:pt x="54" y="7"/>
                    <a:pt x="54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8"/>
                    <a:pt x="40" y="4"/>
                    <a:pt x="35" y="4"/>
                  </a:cubicBezTo>
                  <a:cubicBezTo>
                    <a:pt x="33" y="4"/>
                    <a:pt x="32" y="7"/>
                    <a:pt x="28" y="7"/>
                  </a:cubicBezTo>
                  <a:cubicBezTo>
                    <a:pt x="21" y="7"/>
                    <a:pt x="18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  <a:cubicBezTo>
                    <a:pt x="4" y="0"/>
                    <a:pt x="0" y="4"/>
                    <a:pt x="0" y="5"/>
                  </a:cubicBezTo>
                  <a:cubicBezTo>
                    <a:pt x="4" y="5"/>
                    <a:pt x="5" y="8"/>
                    <a:pt x="8" y="10"/>
                  </a:cubicBezTo>
                  <a:cubicBezTo>
                    <a:pt x="10" y="12"/>
                    <a:pt x="13" y="10"/>
                    <a:pt x="17" y="11"/>
                  </a:cubicBezTo>
                  <a:cubicBezTo>
                    <a:pt x="21" y="12"/>
                    <a:pt x="25" y="13"/>
                    <a:pt x="29" y="13"/>
                  </a:cubicBezTo>
                  <a:cubicBezTo>
                    <a:pt x="31" y="13"/>
                    <a:pt x="32" y="16"/>
                    <a:pt x="35" y="16"/>
                  </a:cubicBezTo>
                  <a:cubicBezTo>
                    <a:pt x="44" y="16"/>
                    <a:pt x="51" y="16"/>
                    <a:pt x="59" y="19"/>
                  </a:cubicBezTo>
                  <a:cubicBezTo>
                    <a:pt x="59" y="18"/>
                    <a:pt x="58" y="17"/>
                    <a:pt x="5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5D32C08-2081-494B-B601-D07408AF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" y="2920"/>
              <a:ext cx="47" cy="11"/>
            </a:xfrm>
            <a:custGeom>
              <a:avLst/>
              <a:gdLst>
                <a:gd name="T0" fmla="*/ 13 w 20"/>
                <a:gd name="T1" fmla="*/ 4 h 5"/>
                <a:gd name="T2" fmla="*/ 20 w 20"/>
                <a:gd name="T3" fmla="*/ 0 h 5"/>
                <a:gd name="T4" fmla="*/ 13 w 20"/>
                <a:gd name="T5" fmla="*/ 2 h 5"/>
                <a:gd name="T6" fmla="*/ 4 w 20"/>
                <a:gd name="T7" fmla="*/ 1 h 5"/>
                <a:gd name="T8" fmla="*/ 0 w 20"/>
                <a:gd name="T9" fmla="*/ 2 h 5"/>
                <a:gd name="T10" fmla="*/ 5 w 20"/>
                <a:gd name="T11" fmla="*/ 4 h 5"/>
                <a:gd name="T12" fmla="*/ 13 w 20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13" y="4"/>
                  </a:moveTo>
                  <a:cubicBezTo>
                    <a:pt x="16" y="4"/>
                    <a:pt x="18" y="3"/>
                    <a:pt x="20" y="0"/>
                  </a:cubicBezTo>
                  <a:cubicBezTo>
                    <a:pt x="18" y="1"/>
                    <a:pt x="17" y="2"/>
                    <a:pt x="13" y="2"/>
                  </a:cubicBezTo>
                  <a:cubicBezTo>
                    <a:pt x="10" y="2"/>
                    <a:pt x="8" y="1"/>
                    <a:pt x="4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5"/>
                    <a:pt x="4" y="4"/>
                    <a:pt x="5" y="4"/>
                  </a:cubicBezTo>
                  <a:cubicBezTo>
                    <a:pt x="7" y="4"/>
                    <a:pt x="10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B618FE9-3AA9-4CE3-A5B2-096112835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" y="2920"/>
              <a:ext cx="36" cy="14"/>
            </a:xfrm>
            <a:custGeom>
              <a:avLst/>
              <a:gdLst>
                <a:gd name="T0" fmla="*/ 8 w 15"/>
                <a:gd name="T1" fmla="*/ 0 h 6"/>
                <a:gd name="T2" fmla="*/ 8 w 15"/>
                <a:gd name="T3" fmla="*/ 2 h 6"/>
                <a:gd name="T4" fmla="*/ 3 w 15"/>
                <a:gd name="T5" fmla="*/ 2 h 6"/>
                <a:gd name="T6" fmla="*/ 0 w 15"/>
                <a:gd name="T7" fmla="*/ 4 h 6"/>
                <a:gd name="T8" fmla="*/ 4 w 15"/>
                <a:gd name="T9" fmla="*/ 6 h 6"/>
                <a:gd name="T10" fmla="*/ 10 w 15"/>
                <a:gd name="T11" fmla="*/ 3 h 6"/>
                <a:gd name="T12" fmla="*/ 11 w 15"/>
                <a:gd name="T13" fmla="*/ 4 h 6"/>
                <a:gd name="T14" fmla="*/ 15 w 15"/>
                <a:gd name="T15" fmla="*/ 4 h 6"/>
                <a:gd name="T16" fmla="*/ 15 w 15"/>
                <a:gd name="T17" fmla="*/ 0 h 6"/>
                <a:gd name="T18" fmla="*/ 8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8" y="0"/>
                  </a:moveTo>
                  <a:cubicBezTo>
                    <a:pt x="8" y="0"/>
                    <a:pt x="8" y="2"/>
                    <a:pt x="8" y="2"/>
                  </a:cubicBezTo>
                  <a:cubicBezTo>
                    <a:pt x="7" y="2"/>
                    <a:pt x="5" y="2"/>
                    <a:pt x="3" y="2"/>
                  </a:cubicBezTo>
                  <a:cubicBezTo>
                    <a:pt x="1" y="2"/>
                    <a:pt x="0" y="2"/>
                    <a:pt x="0" y="4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6" y="6"/>
                    <a:pt x="7" y="4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15" y="4"/>
                    <a:pt x="15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0EE9B3-466B-4606-AF17-E3E74977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" y="2936"/>
              <a:ext cx="24" cy="21"/>
            </a:xfrm>
            <a:custGeom>
              <a:avLst/>
              <a:gdLst>
                <a:gd name="T0" fmla="*/ 6 w 10"/>
                <a:gd name="T1" fmla="*/ 5 h 9"/>
                <a:gd name="T2" fmla="*/ 8 w 10"/>
                <a:gd name="T3" fmla="*/ 9 h 9"/>
                <a:gd name="T4" fmla="*/ 8 w 10"/>
                <a:gd name="T5" fmla="*/ 9 h 9"/>
                <a:gd name="T6" fmla="*/ 10 w 10"/>
                <a:gd name="T7" fmla="*/ 7 h 9"/>
                <a:gd name="T8" fmla="*/ 7 w 10"/>
                <a:gd name="T9" fmla="*/ 1 h 9"/>
                <a:gd name="T10" fmla="*/ 5 w 10"/>
                <a:gd name="T11" fmla="*/ 1 h 9"/>
                <a:gd name="T12" fmla="*/ 0 w 10"/>
                <a:gd name="T13" fmla="*/ 2 h 9"/>
                <a:gd name="T14" fmla="*/ 6 w 1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6" y="5"/>
                  </a:moveTo>
                  <a:cubicBezTo>
                    <a:pt x="6" y="6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4"/>
                    <a:pt x="7" y="5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0" y="0"/>
                    <a:pt x="0" y="2"/>
                  </a:cubicBezTo>
                  <a:cubicBezTo>
                    <a:pt x="0" y="4"/>
                    <a:pt x="4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E829C31-3295-4EF8-B1C0-EEA7B4790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" y="2922"/>
              <a:ext cx="9" cy="9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1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57A4D07-0094-4321-9DA5-BDBE6BC4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922"/>
              <a:ext cx="54" cy="33"/>
            </a:xfrm>
            <a:custGeom>
              <a:avLst/>
              <a:gdLst>
                <a:gd name="T0" fmla="*/ 9 w 23"/>
                <a:gd name="T1" fmla="*/ 7 h 14"/>
                <a:gd name="T2" fmla="*/ 23 w 23"/>
                <a:gd name="T3" fmla="*/ 2 h 14"/>
                <a:gd name="T4" fmla="*/ 8 w 23"/>
                <a:gd name="T5" fmla="*/ 3 h 14"/>
                <a:gd name="T6" fmla="*/ 7 w 23"/>
                <a:gd name="T7" fmla="*/ 6 h 14"/>
                <a:gd name="T8" fmla="*/ 0 w 23"/>
                <a:gd name="T9" fmla="*/ 12 h 14"/>
                <a:gd name="T10" fmla="*/ 1 w 23"/>
                <a:gd name="T11" fmla="*/ 14 h 14"/>
                <a:gd name="T12" fmla="*/ 9 w 23"/>
                <a:gd name="T13" fmla="*/ 10 h 14"/>
                <a:gd name="T14" fmla="*/ 9 w 23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4">
                  <a:moveTo>
                    <a:pt x="9" y="7"/>
                  </a:moveTo>
                  <a:cubicBezTo>
                    <a:pt x="13" y="7"/>
                    <a:pt x="21" y="5"/>
                    <a:pt x="23" y="2"/>
                  </a:cubicBezTo>
                  <a:cubicBezTo>
                    <a:pt x="21" y="0"/>
                    <a:pt x="11" y="1"/>
                    <a:pt x="8" y="3"/>
                  </a:cubicBezTo>
                  <a:cubicBezTo>
                    <a:pt x="8" y="4"/>
                    <a:pt x="8" y="5"/>
                    <a:pt x="7" y="6"/>
                  </a:cubicBezTo>
                  <a:cubicBezTo>
                    <a:pt x="4" y="7"/>
                    <a:pt x="0" y="7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" y="14"/>
                    <a:pt x="8" y="11"/>
                    <a:pt x="9" y="10"/>
                  </a:cubicBezTo>
                  <a:cubicBezTo>
                    <a:pt x="9" y="9"/>
                    <a:pt x="8" y="7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A0B403A-2123-421F-8C15-D92ADB78A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2879"/>
              <a:ext cx="12" cy="22"/>
            </a:xfrm>
            <a:custGeom>
              <a:avLst/>
              <a:gdLst>
                <a:gd name="T0" fmla="*/ 5 w 5"/>
                <a:gd name="T1" fmla="*/ 2 h 9"/>
                <a:gd name="T2" fmla="*/ 4 w 5"/>
                <a:gd name="T3" fmla="*/ 0 h 9"/>
                <a:gd name="T4" fmla="*/ 3 w 5"/>
                <a:gd name="T5" fmla="*/ 4 h 9"/>
                <a:gd name="T6" fmla="*/ 0 w 5"/>
                <a:gd name="T7" fmla="*/ 7 h 9"/>
                <a:gd name="T8" fmla="*/ 2 w 5"/>
                <a:gd name="T9" fmla="*/ 9 h 9"/>
                <a:gd name="T10" fmla="*/ 3 w 5"/>
                <a:gd name="T11" fmla="*/ 4 h 9"/>
                <a:gd name="T12" fmla="*/ 5 w 5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5" y="2"/>
                  </a:moveTo>
                  <a:cubicBezTo>
                    <a:pt x="5" y="1"/>
                    <a:pt x="4" y="2"/>
                    <a:pt x="4" y="0"/>
                  </a:cubicBezTo>
                  <a:cubicBezTo>
                    <a:pt x="2" y="0"/>
                    <a:pt x="3" y="2"/>
                    <a:pt x="3" y="4"/>
                  </a:cubicBezTo>
                  <a:cubicBezTo>
                    <a:pt x="3" y="5"/>
                    <a:pt x="0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3" y="7"/>
                    <a:pt x="3" y="4"/>
                  </a:cubicBezTo>
                  <a:cubicBezTo>
                    <a:pt x="4" y="4"/>
                    <a:pt x="5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9C36232-29B7-4FDE-BA8F-4A433FEDE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9" y="2837"/>
              <a:ext cx="14" cy="16"/>
            </a:xfrm>
            <a:custGeom>
              <a:avLst/>
              <a:gdLst>
                <a:gd name="T0" fmla="*/ 0 w 6"/>
                <a:gd name="T1" fmla="*/ 3 h 7"/>
                <a:gd name="T2" fmla="*/ 4 w 6"/>
                <a:gd name="T3" fmla="*/ 7 h 7"/>
                <a:gd name="T4" fmla="*/ 6 w 6"/>
                <a:gd name="T5" fmla="*/ 4 h 7"/>
                <a:gd name="T6" fmla="*/ 0 w 6"/>
                <a:gd name="T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5"/>
                    <a:pt x="3" y="7"/>
                    <a:pt x="4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2CE2187-3981-4D96-A13B-C310A9642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834"/>
              <a:ext cx="43" cy="17"/>
            </a:xfrm>
            <a:custGeom>
              <a:avLst/>
              <a:gdLst>
                <a:gd name="T0" fmla="*/ 0 w 18"/>
                <a:gd name="T1" fmla="*/ 3 h 7"/>
                <a:gd name="T2" fmla="*/ 4 w 18"/>
                <a:gd name="T3" fmla="*/ 4 h 7"/>
                <a:gd name="T4" fmla="*/ 9 w 18"/>
                <a:gd name="T5" fmla="*/ 4 h 7"/>
                <a:gd name="T6" fmla="*/ 17 w 18"/>
                <a:gd name="T7" fmla="*/ 7 h 7"/>
                <a:gd name="T8" fmla="*/ 18 w 18"/>
                <a:gd name="T9" fmla="*/ 6 h 7"/>
                <a:gd name="T10" fmla="*/ 16 w 18"/>
                <a:gd name="T11" fmla="*/ 2 h 7"/>
                <a:gd name="T12" fmla="*/ 15 w 18"/>
                <a:gd name="T13" fmla="*/ 2 h 7"/>
                <a:gd name="T14" fmla="*/ 12 w 18"/>
                <a:gd name="T15" fmla="*/ 0 h 7"/>
                <a:gd name="T16" fmla="*/ 1 w 18"/>
                <a:gd name="T17" fmla="*/ 0 h 7"/>
                <a:gd name="T18" fmla="*/ 0 w 18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7">
                  <a:moveTo>
                    <a:pt x="0" y="3"/>
                  </a:moveTo>
                  <a:cubicBezTo>
                    <a:pt x="0" y="3"/>
                    <a:pt x="3" y="4"/>
                    <a:pt x="4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12" y="4"/>
                    <a:pt x="14" y="7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8" y="5"/>
                    <a:pt x="16" y="4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2" y="4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5B6E080-C365-4AD4-8C7C-62C6AF8A6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7" cy="9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0 h 4"/>
                <a:gd name="T4" fmla="*/ 3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4A1BC4C-491A-4335-8EDC-E89E4E5F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" y="279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E2B9240-F37C-4530-991C-C74164A72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" y="2759"/>
              <a:ext cx="19" cy="30"/>
            </a:xfrm>
            <a:custGeom>
              <a:avLst/>
              <a:gdLst>
                <a:gd name="T0" fmla="*/ 8 w 8"/>
                <a:gd name="T1" fmla="*/ 6 h 13"/>
                <a:gd name="T2" fmla="*/ 2 w 8"/>
                <a:gd name="T3" fmla="*/ 0 h 13"/>
                <a:gd name="T4" fmla="*/ 0 w 8"/>
                <a:gd name="T5" fmla="*/ 4 h 13"/>
                <a:gd name="T6" fmla="*/ 3 w 8"/>
                <a:gd name="T7" fmla="*/ 11 h 13"/>
                <a:gd name="T8" fmla="*/ 3 w 8"/>
                <a:gd name="T9" fmla="*/ 13 h 13"/>
                <a:gd name="T10" fmla="*/ 8 w 8"/>
                <a:gd name="T11" fmla="*/ 12 h 13"/>
                <a:gd name="T12" fmla="*/ 6 w 8"/>
                <a:gd name="T13" fmla="*/ 9 h 13"/>
                <a:gd name="T14" fmla="*/ 8 w 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8" y="6"/>
                  </a:moveTo>
                  <a:cubicBezTo>
                    <a:pt x="4" y="5"/>
                    <a:pt x="2" y="3"/>
                    <a:pt x="2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7"/>
                    <a:pt x="3" y="8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7" y="12"/>
                    <a:pt x="8" y="12"/>
                  </a:cubicBezTo>
                  <a:cubicBezTo>
                    <a:pt x="8" y="10"/>
                    <a:pt x="6" y="10"/>
                    <a:pt x="6" y="9"/>
                  </a:cubicBezTo>
                  <a:cubicBezTo>
                    <a:pt x="6" y="7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6C86842-601B-4D70-9DC8-27FA4F89A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" y="2858"/>
              <a:ext cx="59" cy="33"/>
            </a:xfrm>
            <a:custGeom>
              <a:avLst/>
              <a:gdLst>
                <a:gd name="T0" fmla="*/ 0 w 25"/>
                <a:gd name="T1" fmla="*/ 10 h 14"/>
                <a:gd name="T2" fmla="*/ 5 w 25"/>
                <a:gd name="T3" fmla="*/ 13 h 14"/>
                <a:gd name="T4" fmla="*/ 6 w 25"/>
                <a:gd name="T5" fmla="*/ 13 h 14"/>
                <a:gd name="T6" fmla="*/ 6 w 25"/>
                <a:gd name="T7" fmla="*/ 13 h 14"/>
                <a:gd name="T8" fmla="*/ 6 w 25"/>
                <a:gd name="T9" fmla="*/ 13 h 14"/>
                <a:gd name="T10" fmla="*/ 9 w 25"/>
                <a:gd name="T11" fmla="*/ 14 h 14"/>
                <a:gd name="T12" fmla="*/ 20 w 25"/>
                <a:gd name="T13" fmla="*/ 11 h 14"/>
                <a:gd name="T14" fmla="*/ 25 w 25"/>
                <a:gd name="T15" fmla="*/ 3 h 14"/>
                <a:gd name="T16" fmla="*/ 23 w 25"/>
                <a:gd name="T17" fmla="*/ 0 h 14"/>
                <a:gd name="T18" fmla="*/ 18 w 25"/>
                <a:gd name="T19" fmla="*/ 6 h 14"/>
                <a:gd name="T20" fmla="*/ 9 w 25"/>
                <a:gd name="T21" fmla="*/ 9 h 14"/>
                <a:gd name="T22" fmla="*/ 7 w 25"/>
                <a:gd name="T23" fmla="*/ 10 h 14"/>
                <a:gd name="T24" fmla="*/ 0 w 25"/>
                <a:gd name="T2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4">
                  <a:moveTo>
                    <a:pt x="0" y="10"/>
                  </a:moveTo>
                  <a:cubicBezTo>
                    <a:pt x="0" y="10"/>
                    <a:pt x="3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9" y="14"/>
                    <a:pt x="9" y="14"/>
                  </a:cubicBezTo>
                  <a:cubicBezTo>
                    <a:pt x="14" y="14"/>
                    <a:pt x="16" y="12"/>
                    <a:pt x="20" y="11"/>
                  </a:cubicBezTo>
                  <a:cubicBezTo>
                    <a:pt x="20" y="7"/>
                    <a:pt x="25" y="8"/>
                    <a:pt x="25" y="3"/>
                  </a:cubicBezTo>
                  <a:cubicBezTo>
                    <a:pt x="25" y="2"/>
                    <a:pt x="24" y="0"/>
                    <a:pt x="23" y="0"/>
                  </a:cubicBezTo>
                  <a:cubicBezTo>
                    <a:pt x="20" y="0"/>
                    <a:pt x="21" y="5"/>
                    <a:pt x="18" y="6"/>
                  </a:cubicBezTo>
                  <a:cubicBezTo>
                    <a:pt x="16" y="7"/>
                    <a:pt x="12" y="8"/>
                    <a:pt x="9" y="9"/>
                  </a:cubicBezTo>
                  <a:cubicBezTo>
                    <a:pt x="9" y="9"/>
                    <a:pt x="7" y="10"/>
                    <a:pt x="7" y="1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B1029941-764F-48AB-8B50-3BC7378B9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2796"/>
              <a:ext cx="309" cy="161"/>
            </a:xfrm>
            <a:custGeom>
              <a:avLst/>
              <a:gdLst>
                <a:gd name="T0" fmla="*/ 104 w 131"/>
                <a:gd name="T1" fmla="*/ 37 h 68"/>
                <a:gd name="T2" fmla="*/ 92 w 131"/>
                <a:gd name="T3" fmla="*/ 26 h 68"/>
                <a:gd name="T4" fmla="*/ 89 w 131"/>
                <a:gd name="T5" fmla="*/ 23 h 68"/>
                <a:gd name="T6" fmla="*/ 82 w 131"/>
                <a:gd name="T7" fmla="*/ 20 h 68"/>
                <a:gd name="T8" fmla="*/ 66 w 131"/>
                <a:gd name="T9" fmla="*/ 15 h 68"/>
                <a:gd name="T10" fmla="*/ 66 w 131"/>
                <a:gd name="T11" fmla="*/ 15 h 68"/>
                <a:gd name="T12" fmla="*/ 66 w 131"/>
                <a:gd name="T13" fmla="*/ 15 h 68"/>
                <a:gd name="T14" fmla="*/ 65 w 131"/>
                <a:gd name="T15" fmla="*/ 15 h 68"/>
                <a:gd name="T16" fmla="*/ 66 w 131"/>
                <a:gd name="T17" fmla="*/ 14 h 68"/>
                <a:gd name="T18" fmla="*/ 62 w 131"/>
                <a:gd name="T19" fmla="*/ 12 h 68"/>
                <a:gd name="T20" fmla="*/ 56 w 131"/>
                <a:gd name="T21" fmla="*/ 12 h 68"/>
                <a:gd name="T22" fmla="*/ 50 w 131"/>
                <a:gd name="T23" fmla="*/ 8 h 68"/>
                <a:gd name="T24" fmla="*/ 47 w 131"/>
                <a:gd name="T25" fmla="*/ 7 h 68"/>
                <a:gd name="T26" fmla="*/ 40 w 131"/>
                <a:gd name="T27" fmla="*/ 13 h 68"/>
                <a:gd name="T28" fmla="*/ 35 w 131"/>
                <a:gd name="T29" fmla="*/ 16 h 68"/>
                <a:gd name="T30" fmla="*/ 30 w 131"/>
                <a:gd name="T31" fmla="*/ 20 h 68"/>
                <a:gd name="T32" fmla="*/ 26 w 131"/>
                <a:gd name="T33" fmla="*/ 15 h 68"/>
                <a:gd name="T34" fmla="*/ 22 w 131"/>
                <a:gd name="T35" fmla="*/ 13 h 68"/>
                <a:gd name="T36" fmla="*/ 22 w 131"/>
                <a:gd name="T37" fmla="*/ 5 h 68"/>
                <a:gd name="T38" fmla="*/ 11 w 131"/>
                <a:gd name="T39" fmla="*/ 0 h 68"/>
                <a:gd name="T40" fmla="*/ 3 w 131"/>
                <a:gd name="T41" fmla="*/ 4 h 68"/>
                <a:gd name="T42" fmla="*/ 0 w 131"/>
                <a:gd name="T43" fmla="*/ 6 h 68"/>
                <a:gd name="T44" fmla="*/ 7 w 131"/>
                <a:gd name="T45" fmla="*/ 11 h 68"/>
                <a:gd name="T46" fmla="*/ 8 w 131"/>
                <a:gd name="T47" fmla="*/ 13 h 68"/>
                <a:gd name="T48" fmla="*/ 12 w 131"/>
                <a:gd name="T49" fmla="*/ 14 h 68"/>
                <a:gd name="T50" fmla="*/ 18 w 131"/>
                <a:gd name="T51" fmla="*/ 12 h 68"/>
                <a:gd name="T52" fmla="*/ 20 w 131"/>
                <a:gd name="T53" fmla="*/ 12 h 68"/>
                <a:gd name="T54" fmla="*/ 8 w 131"/>
                <a:gd name="T55" fmla="*/ 16 h 68"/>
                <a:gd name="T56" fmla="*/ 12 w 131"/>
                <a:gd name="T57" fmla="*/ 19 h 68"/>
                <a:gd name="T58" fmla="*/ 13 w 131"/>
                <a:gd name="T59" fmla="*/ 25 h 68"/>
                <a:gd name="T60" fmla="*/ 15 w 131"/>
                <a:gd name="T61" fmla="*/ 25 h 68"/>
                <a:gd name="T62" fmla="*/ 18 w 131"/>
                <a:gd name="T63" fmla="*/ 21 h 68"/>
                <a:gd name="T64" fmla="*/ 18 w 131"/>
                <a:gd name="T65" fmla="*/ 23 h 68"/>
                <a:gd name="T66" fmla="*/ 27 w 131"/>
                <a:gd name="T67" fmla="*/ 28 h 68"/>
                <a:gd name="T68" fmla="*/ 39 w 131"/>
                <a:gd name="T69" fmla="*/ 30 h 68"/>
                <a:gd name="T70" fmla="*/ 49 w 131"/>
                <a:gd name="T71" fmla="*/ 37 h 68"/>
                <a:gd name="T72" fmla="*/ 52 w 131"/>
                <a:gd name="T73" fmla="*/ 46 h 68"/>
                <a:gd name="T74" fmla="*/ 47 w 131"/>
                <a:gd name="T75" fmla="*/ 51 h 68"/>
                <a:gd name="T76" fmla="*/ 50 w 131"/>
                <a:gd name="T77" fmla="*/ 52 h 68"/>
                <a:gd name="T78" fmla="*/ 55 w 131"/>
                <a:gd name="T79" fmla="*/ 52 h 68"/>
                <a:gd name="T80" fmla="*/ 58 w 131"/>
                <a:gd name="T81" fmla="*/ 52 h 68"/>
                <a:gd name="T82" fmla="*/ 72 w 131"/>
                <a:gd name="T83" fmla="*/ 60 h 68"/>
                <a:gd name="T84" fmla="*/ 80 w 131"/>
                <a:gd name="T85" fmla="*/ 60 h 68"/>
                <a:gd name="T86" fmla="*/ 81 w 131"/>
                <a:gd name="T87" fmla="*/ 54 h 68"/>
                <a:gd name="T88" fmla="*/ 90 w 131"/>
                <a:gd name="T89" fmla="*/ 48 h 68"/>
                <a:gd name="T90" fmla="*/ 106 w 131"/>
                <a:gd name="T91" fmla="*/ 58 h 68"/>
                <a:gd name="T92" fmla="*/ 108 w 131"/>
                <a:gd name="T93" fmla="*/ 59 h 68"/>
                <a:gd name="T94" fmla="*/ 117 w 131"/>
                <a:gd name="T95" fmla="*/ 64 h 68"/>
                <a:gd name="T96" fmla="*/ 123 w 131"/>
                <a:gd name="T97" fmla="*/ 64 h 68"/>
                <a:gd name="T98" fmla="*/ 127 w 131"/>
                <a:gd name="T99" fmla="*/ 68 h 68"/>
                <a:gd name="T100" fmla="*/ 128 w 131"/>
                <a:gd name="T101" fmla="*/ 68 h 68"/>
                <a:gd name="T102" fmla="*/ 131 w 131"/>
                <a:gd name="T103" fmla="*/ 65 h 68"/>
                <a:gd name="T104" fmla="*/ 127 w 131"/>
                <a:gd name="T105" fmla="*/ 64 h 68"/>
                <a:gd name="T106" fmla="*/ 125 w 131"/>
                <a:gd name="T107" fmla="*/ 61 h 68"/>
                <a:gd name="T108" fmla="*/ 122 w 131"/>
                <a:gd name="T109" fmla="*/ 61 h 68"/>
                <a:gd name="T110" fmla="*/ 120 w 131"/>
                <a:gd name="T111" fmla="*/ 58 h 68"/>
                <a:gd name="T112" fmla="*/ 115 w 131"/>
                <a:gd name="T113" fmla="*/ 56 h 68"/>
                <a:gd name="T114" fmla="*/ 111 w 131"/>
                <a:gd name="T115" fmla="*/ 49 h 68"/>
                <a:gd name="T116" fmla="*/ 107 w 131"/>
                <a:gd name="T117" fmla="*/ 44 h 68"/>
                <a:gd name="T118" fmla="*/ 111 w 131"/>
                <a:gd name="T119" fmla="*/ 40 h 68"/>
                <a:gd name="T120" fmla="*/ 104 w 131"/>
                <a:gd name="T121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68">
                  <a:moveTo>
                    <a:pt x="104" y="37"/>
                  </a:moveTo>
                  <a:cubicBezTo>
                    <a:pt x="99" y="34"/>
                    <a:pt x="99" y="28"/>
                    <a:pt x="92" y="26"/>
                  </a:cubicBezTo>
                  <a:cubicBezTo>
                    <a:pt x="91" y="25"/>
                    <a:pt x="89" y="25"/>
                    <a:pt x="89" y="23"/>
                  </a:cubicBezTo>
                  <a:cubicBezTo>
                    <a:pt x="86" y="23"/>
                    <a:pt x="85" y="20"/>
                    <a:pt x="82" y="20"/>
                  </a:cubicBezTo>
                  <a:cubicBezTo>
                    <a:pt x="77" y="20"/>
                    <a:pt x="70" y="18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6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3" y="16"/>
                    <a:pt x="62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3" y="9"/>
                    <a:pt x="50" y="8"/>
                  </a:cubicBezTo>
                  <a:cubicBezTo>
                    <a:pt x="50" y="8"/>
                    <a:pt x="48" y="9"/>
                    <a:pt x="47" y="7"/>
                  </a:cubicBezTo>
                  <a:cubicBezTo>
                    <a:pt x="45" y="8"/>
                    <a:pt x="42" y="12"/>
                    <a:pt x="40" y="13"/>
                  </a:cubicBezTo>
                  <a:cubicBezTo>
                    <a:pt x="37" y="14"/>
                    <a:pt x="36" y="14"/>
                    <a:pt x="35" y="16"/>
                  </a:cubicBezTo>
                  <a:cubicBezTo>
                    <a:pt x="34" y="16"/>
                    <a:pt x="32" y="20"/>
                    <a:pt x="30" y="20"/>
                  </a:cubicBezTo>
                  <a:cubicBezTo>
                    <a:pt x="29" y="20"/>
                    <a:pt x="26" y="16"/>
                    <a:pt x="26" y="15"/>
                  </a:cubicBezTo>
                  <a:cubicBezTo>
                    <a:pt x="24" y="15"/>
                    <a:pt x="22" y="14"/>
                    <a:pt x="22" y="13"/>
                  </a:cubicBezTo>
                  <a:cubicBezTo>
                    <a:pt x="22" y="11"/>
                    <a:pt x="22" y="8"/>
                    <a:pt x="22" y="5"/>
                  </a:cubicBezTo>
                  <a:cubicBezTo>
                    <a:pt x="18" y="4"/>
                    <a:pt x="15" y="0"/>
                    <a:pt x="11" y="0"/>
                  </a:cubicBezTo>
                  <a:cubicBezTo>
                    <a:pt x="7" y="0"/>
                    <a:pt x="6" y="4"/>
                    <a:pt x="3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0" y="10"/>
                    <a:pt x="6" y="8"/>
                    <a:pt x="7" y="11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10" y="14"/>
                    <a:pt x="11" y="14"/>
                    <a:pt x="12" y="14"/>
                  </a:cubicBezTo>
                  <a:cubicBezTo>
                    <a:pt x="14" y="14"/>
                    <a:pt x="16" y="12"/>
                    <a:pt x="18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6"/>
                    <a:pt x="11" y="15"/>
                    <a:pt x="8" y="16"/>
                  </a:cubicBezTo>
                  <a:cubicBezTo>
                    <a:pt x="9" y="18"/>
                    <a:pt x="11" y="18"/>
                    <a:pt x="12" y="19"/>
                  </a:cubicBezTo>
                  <a:cubicBezTo>
                    <a:pt x="13" y="21"/>
                    <a:pt x="12" y="22"/>
                    <a:pt x="13" y="25"/>
                  </a:cubicBezTo>
                  <a:cubicBezTo>
                    <a:pt x="14" y="25"/>
                    <a:pt x="14" y="25"/>
                    <a:pt x="15" y="25"/>
                  </a:cubicBezTo>
                  <a:cubicBezTo>
                    <a:pt x="17" y="25"/>
                    <a:pt x="18" y="23"/>
                    <a:pt x="18" y="2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2" y="22"/>
                    <a:pt x="24" y="28"/>
                    <a:pt x="27" y="28"/>
                  </a:cubicBezTo>
                  <a:cubicBezTo>
                    <a:pt x="31" y="28"/>
                    <a:pt x="37" y="29"/>
                    <a:pt x="39" y="30"/>
                  </a:cubicBezTo>
                  <a:cubicBezTo>
                    <a:pt x="42" y="32"/>
                    <a:pt x="48" y="34"/>
                    <a:pt x="49" y="37"/>
                  </a:cubicBezTo>
                  <a:cubicBezTo>
                    <a:pt x="50" y="40"/>
                    <a:pt x="49" y="43"/>
                    <a:pt x="52" y="46"/>
                  </a:cubicBezTo>
                  <a:cubicBezTo>
                    <a:pt x="51" y="47"/>
                    <a:pt x="47" y="48"/>
                    <a:pt x="47" y="51"/>
                  </a:cubicBezTo>
                  <a:cubicBezTo>
                    <a:pt x="47" y="52"/>
                    <a:pt x="49" y="52"/>
                    <a:pt x="50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7" y="52"/>
                    <a:pt x="58" y="52"/>
                  </a:cubicBezTo>
                  <a:cubicBezTo>
                    <a:pt x="64" y="52"/>
                    <a:pt x="66" y="60"/>
                    <a:pt x="72" y="60"/>
                  </a:cubicBezTo>
                  <a:cubicBezTo>
                    <a:pt x="74" y="60"/>
                    <a:pt x="75" y="60"/>
                    <a:pt x="80" y="60"/>
                  </a:cubicBezTo>
                  <a:cubicBezTo>
                    <a:pt x="80" y="56"/>
                    <a:pt x="82" y="57"/>
                    <a:pt x="81" y="54"/>
                  </a:cubicBezTo>
                  <a:cubicBezTo>
                    <a:pt x="85" y="52"/>
                    <a:pt x="84" y="48"/>
                    <a:pt x="90" y="48"/>
                  </a:cubicBezTo>
                  <a:cubicBezTo>
                    <a:pt x="97" y="48"/>
                    <a:pt x="101" y="54"/>
                    <a:pt x="106" y="58"/>
                  </a:cubicBezTo>
                  <a:cubicBezTo>
                    <a:pt x="106" y="59"/>
                    <a:pt x="108" y="58"/>
                    <a:pt x="108" y="59"/>
                  </a:cubicBezTo>
                  <a:cubicBezTo>
                    <a:pt x="108" y="62"/>
                    <a:pt x="113" y="64"/>
                    <a:pt x="117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8"/>
                    <a:pt x="127" y="68"/>
                    <a:pt x="127" y="68"/>
                  </a:cubicBezTo>
                  <a:cubicBezTo>
                    <a:pt x="127" y="68"/>
                    <a:pt x="128" y="68"/>
                    <a:pt x="128" y="68"/>
                  </a:cubicBezTo>
                  <a:cubicBezTo>
                    <a:pt x="128" y="68"/>
                    <a:pt x="130" y="66"/>
                    <a:pt x="131" y="65"/>
                  </a:cubicBezTo>
                  <a:cubicBezTo>
                    <a:pt x="131" y="64"/>
                    <a:pt x="127" y="65"/>
                    <a:pt x="127" y="64"/>
                  </a:cubicBezTo>
                  <a:cubicBezTo>
                    <a:pt x="126" y="63"/>
                    <a:pt x="126" y="62"/>
                    <a:pt x="125" y="61"/>
                  </a:cubicBezTo>
                  <a:cubicBezTo>
                    <a:pt x="124" y="61"/>
                    <a:pt x="122" y="62"/>
                    <a:pt x="122" y="61"/>
                  </a:cubicBezTo>
                  <a:cubicBezTo>
                    <a:pt x="121" y="60"/>
                    <a:pt x="121" y="58"/>
                    <a:pt x="120" y="58"/>
                  </a:cubicBezTo>
                  <a:cubicBezTo>
                    <a:pt x="118" y="58"/>
                    <a:pt x="116" y="57"/>
                    <a:pt x="115" y="56"/>
                  </a:cubicBezTo>
                  <a:cubicBezTo>
                    <a:pt x="113" y="53"/>
                    <a:pt x="114" y="52"/>
                    <a:pt x="111" y="49"/>
                  </a:cubicBezTo>
                  <a:cubicBezTo>
                    <a:pt x="111" y="49"/>
                    <a:pt x="107" y="45"/>
                    <a:pt x="107" y="44"/>
                  </a:cubicBezTo>
                  <a:cubicBezTo>
                    <a:pt x="107" y="42"/>
                    <a:pt x="111" y="43"/>
                    <a:pt x="111" y="40"/>
                  </a:cubicBezTo>
                  <a:cubicBezTo>
                    <a:pt x="111" y="35"/>
                    <a:pt x="107" y="38"/>
                    <a:pt x="10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DB6E068-1313-4880-9440-1475D0153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2832"/>
              <a:ext cx="33" cy="33"/>
            </a:xfrm>
            <a:custGeom>
              <a:avLst/>
              <a:gdLst>
                <a:gd name="T0" fmla="*/ 9 w 14"/>
                <a:gd name="T1" fmla="*/ 7 h 14"/>
                <a:gd name="T2" fmla="*/ 0 w 14"/>
                <a:gd name="T3" fmla="*/ 0 h 14"/>
                <a:gd name="T4" fmla="*/ 4 w 14"/>
                <a:gd name="T5" fmla="*/ 3 h 14"/>
                <a:gd name="T6" fmla="*/ 10 w 14"/>
                <a:gd name="T7" fmla="*/ 9 h 14"/>
                <a:gd name="T8" fmla="*/ 12 w 14"/>
                <a:gd name="T9" fmla="*/ 13 h 14"/>
                <a:gd name="T10" fmla="*/ 14 w 14"/>
                <a:gd name="T11" fmla="*/ 13 h 14"/>
                <a:gd name="T12" fmla="*/ 14 w 14"/>
                <a:gd name="T13" fmla="*/ 12 h 14"/>
                <a:gd name="T14" fmla="*/ 9 w 14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9" y="7"/>
                  </a:moveTo>
                  <a:cubicBezTo>
                    <a:pt x="7" y="5"/>
                    <a:pt x="5" y="2"/>
                    <a:pt x="0" y="0"/>
                  </a:cubicBezTo>
                  <a:cubicBezTo>
                    <a:pt x="1" y="2"/>
                    <a:pt x="3" y="2"/>
                    <a:pt x="4" y="3"/>
                  </a:cubicBezTo>
                  <a:cubicBezTo>
                    <a:pt x="7" y="5"/>
                    <a:pt x="7" y="7"/>
                    <a:pt x="10" y="9"/>
                  </a:cubicBezTo>
                  <a:cubicBezTo>
                    <a:pt x="9" y="11"/>
                    <a:pt x="9" y="13"/>
                    <a:pt x="12" y="13"/>
                  </a:cubicBezTo>
                  <a:cubicBezTo>
                    <a:pt x="13" y="14"/>
                    <a:pt x="13" y="13"/>
                    <a:pt x="14" y="13"/>
                  </a:cubicBezTo>
                  <a:cubicBezTo>
                    <a:pt x="13" y="13"/>
                    <a:pt x="14" y="12"/>
                    <a:pt x="14" y="12"/>
                  </a:cubicBezTo>
                  <a:cubicBezTo>
                    <a:pt x="14" y="8"/>
                    <a:pt x="11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89C8915-42B7-4AE6-A121-146B90E5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2877"/>
              <a:ext cx="17" cy="19"/>
            </a:xfrm>
            <a:custGeom>
              <a:avLst/>
              <a:gdLst>
                <a:gd name="T0" fmla="*/ 1 w 7"/>
                <a:gd name="T1" fmla="*/ 0 h 8"/>
                <a:gd name="T2" fmla="*/ 5 w 7"/>
                <a:gd name="T3" fmla="*/ 5 h 8"/>
                <a:gd name="T4" fmla="*/ 5 w 7"/>
                <a:gd name="T5" fmla="*/ 7 h 8"/>
                <a:gd name="T6" fmla="*/ 5 w 7"/>
                <a:gd name="T7" fmla="*/ 8 h 8"/>
                <a:gd name="T8" fmla="*/ 7 w 7"/>
                <a:gd name="T9" fmla="*/ 7 h 8"/>
                <a:gd name="T10" fmla="*/ 1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1" y="0"/>
                  </a:moveTo>
                  <a:cubicBezTo>
                    <a:pt x="0" y="2"/>
                    <a:pt x="1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6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758EE9-1A01-4244-B0CE-214B3650D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5" y="2948"/>
              <a:ext cx="7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4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2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5974DC0-7221-45C4-9405-AC4726E51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2941"/>
              <a:ext cx="17" cy="7"/>
            </a:xfrm>
            <a:custGeom>
              <a:avLst/>
              <a:gdLst>
                <a:gd name="T0" fmla="*/ 0 w 7"/>
                <a:gd name="T1" fmla="*/ 0 h 3"/>
                <a:gd name="T2" fmla="*/ 6 w 7"/>
                <a:gd name="T3" fmla="*/ 3 h 3"/>
                <a:gd name="T4" fmla="*/ 7 w 7"/>
                <a:gd name="T5" fmla="*/ 3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2"/>
                    <a:pt x="3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6" y="1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57CE076-3039-45A3-94EB-BC18DC13A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" y="2920"/>
              <a:ext cx="14" cy="16"/>
            </a:xfrm>
            <a:custGeom>
              <a:avLst/>
              <a:gdLst>
                <a:gd name="T0" fmla="*/ 0 w 6"/>
                <a:gd name="T1" fmla="*/ 0 h 7"/>
                <a:gd name="T2" fmla="*/ 6 w 6"/>
                <a:gd name="T3" fmla="*/ 7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2"/>
                    <a:pt x="4" y="7"/>
                    <a:pt x="6" y="7"/>
                  </a:cubicBezTo>
                  <a:cubicBezTo>
                    <a:pt x="5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9100BD8-73A1-4B66-8DEF-3DB7B7CB9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" y="2908"/>
              <a:ext cx="21" cy="12"/>
            </a:xfrm>
            <a:custGeom>
              <a:avLst/>
              <a:gdLst>
                <a:gd name="T0" fmla="*/ 1 w 9"/>
                <a:gd name="T1" fmla="*/ 0 h 5"/>
                <a:gd name="T2" fmla="*/ 1 w 9"/>
                <a:gd name="T3" fmla="*/ 1 h 5"/>
                <a:gd name="T4" fmla="*/ 0 w 9"/>
                <a:gd name="T5" fmla="*/ 1 h 5"/>
                <a:gd name="T6" fmla="*/ 7 w 9"/>
                <a:gd name="T7" fmla="*/ 5 h 5"/>
                <a:gd name="T8" fmla="*/ 9 w 9"/>
                <a:gd name="T9" fmla="*/ 4 h 5"/>
                <a:gd name="T10" fmla="*/ 1 w 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5"/>
                    <a:pt x="7" y="5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8" y="2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06B4186-C9EC-468F-B3D0-F970A34F4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07491F3-0ABD-4B38-889B-B497C865E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" y="2896"/>
              <a:ext cx="12" cy="5"/>
            </a:xfrm>
            <a:custGeom>
              <a:avLst/>
              <a:gdLst>
                <a:gd name="T0" fmla="*/ 1 w 5"/>
                <a:gd name="T1" fmla="*/ 0 h 2"/>
                <a:gd name="T2" fmla="*/ 0 w 5"/>
                <a:gd name="T3" fmla="*/ 0 h 2"/>
                <a:gd name="T4" fmla="*/ 3 w 5"/>
                <a:gd name="T5" fmla="*/ 2 h 2"/>
                <a:gd name="T6" fmla="*/ 5 w 5"/>
                <a:gd name="T7" fmla="*/ 2 h 2"/>
                <a:gd name="T8" fmla="*/ 1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B59901A6-5BFB-416B-9A34-694994E1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" y="3450"/>
              <a:ext cx="59" cy="62"/>
            </a:xfrm>
            <a:custGeom>
              <a:avLst/>
              <a:gdLst>
                <a:gd name="T0" fmla="*/ 12 w 25"/>
                <a:gd name="T1" fmla="*/ 4 h 26"/>
                <a:gd name="T2" fmla="*/ 0 w 25"/>
                <a:gd name="T3" fmla="*/ 4 h 26"/>
                <a:gd name="T4" fmla="*/ 14 w 25"/>
                <a:gd name="T5" fmla="*/ 26 h 26"/>
                <a:gd name="T6" fmla="*/ 25 w 25"/>
                <a:gd name="T7" fmla="*/ 9 h 26"/>
                <a:gd name="T8" fmla="*/ 22 w 25"/>
                <a:gd name="T9" fmla="*/ 2 h 26"/>
                <a:gd name="T10" fmla="*/ 12 w 25"/>
                <a:gd name="T11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6">
                  <a:moveTo>
                    <a:pt x="12" y="4"/>
                  </a:moveTo>
                  <a:cubicBezTo>
                    <a:pt x="12" y="4"/>
                    <a:pt x="0" y="0"/>
                    <a:pt x="0" y="4"/>
                  </a:cubicBezTo>
                  <a:cubicBezTo>
                    <a:pt x="0" y="8"/>
                    <a:pt x="7" y="26"/>
                    <a:pt x="14" y="26"/>
                  </a:cubicBezTo>
                  <a:cubicBezTo>
                    <a:pt x="19" y="26"/>
                    <a:pt x="25" y="14"/>
                    <a:pt x="25" y="9"/>
                  </a:cubicBezTo>
                  <a:cubicBezTo>
                    <a:pt x="25" y="6"/>
                    <a:pt x="23" y="4"/>
                    <a:pt x="22" y="2"/>
                  </a:cubicBezTo>
                  <a:cubicBezTo>
                    <a:pt x="19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13B3474-1604-43FA-B068-39259B5E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2" y="3441"/>
              <a:ext cx="7" cy="7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0 h 3"/>
                <a:gd name="T4" fmla="*/ 0 w 3"/>
                <a:gd name="T5" fmla="*/ 0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"/>
                    <a:pt x="1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F3D83600-F0DA-4BC9-B51F-4E2517436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" y="3365"/>
              <a:ext cx="18" cy="9"/>
            </a:xfrm>
            <a:custGeom>
              <a:avLst/>
              <a:gdLst>
                <a:gd name="T0" fmla="*/ 0 w 8"/>
                <a:gd name="T1" fmla="*/ 2 h 4"/>
                <a:gd name="T2" fmla="*/ 8 w 8"/>
                <a:gd name="T3" fmla="*/ 2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2" y="4"/>
                    <a:pt x="5" y="4"/>
                    <a:pt x="8" y="2"/>
                  </a:cubicBezTo>
                  <a:cubicBezTo>
                    <a:pt x="4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C620A6E-ED44-4574-913C-1A2FD8C2E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2967"/>
              <a:ext cx="24" cy="9"/>
            </a:xfrm>
            <a:custGeom>
              <a:avLst/>
              <a:gdLst>
                <a:gd name="T0" fmla="*/ 6 w 10"/>
                <a:gd name="T1" fmla="*/ 4 h 4"/>
                <a:gd name="T2" fmla="*/ 10 w 10"/>
                <a:gd name="T3" fmla="*/ 4 h 4"/>
                <a:gd name="T4" fmla="*/ 10 w 10"/>
                <a:gd name="T5" fmla="*/ 1 h 4"/>
                <a:gd name="T6" fmla="*/ 0 w 10"/>
                <a:gd name="T7" fmla="*/ 2 h 4"/>
                <a:gd name="T8" fmla="*/ 6 w 1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6" y="4"/>
                  </a:moveTo>
                  <a:cubicBezTo>
                    <a:pt x="7" y="4"/>
                    <a:pt x="6" y="4"/>
                    <a:pt x="10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0"/>
                    <a:pt x="4" y="1"/>
                    <a:pt x="0" y="2"/>
                  </a:cubicBezTo>
                  <a:cubicBezTo>
                    <a:pt x="1" y="3"/>
                    <a:pt x="3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AA1A3EC-7930-4758-BFD2-3A4AEAD62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960"/>
              <a:ext cx="620" cy="466"/>
            </a:xfrm>
            <a:custGeom>
              <a:avLst/>
              <a:gdLst>
                <a:gd name="T0" fmla="*/ 242 w 262"/>
                <a:gd name="T1" fmla="*/ 78 h 197"/>
                <a:gd name="T2" fmla="*/ 231 w 262"/>
                <a:gd name="T3" fmla="*/ 65 h 197"/>
                <a:gd name="T4" fmla="*/ 210 w 262"/>
                <a:gd name="T5" fmla="*/ 39 h 197"/>
                <a:gd name="T6" fmla="*/ 198 w 262"/>
                <a:gd name="T7" fmla="*/ 24 h 197"/>
                <a:gd name="T8" fmla="*/ 190 w 262"/>
                <a:gd name="T9" fmla="*/ 0 h 197"/>
                <a:gd name="T10" fmla="*/ 183 w 262"/>
                <a:gd name="T11" fmla="*/ 28 h 197"/>
                <a:gd name="T12" fmla="*/ 166 w 262"/>
                <a:gd name="T13" fmla="*/ 40 h 197"/>
                <a:gd name="T14" fmla="*/ 149 w 262"/>
                <a:gd name="T15" fmla="*/ 30 h 197"/>
                <a:gd name="T16" fmla="*/ 147 w 262"/>
                <a:gd name="T17" fmla="*/ 17 h 197"/>
                <a:gd name="T18" fmla="*/ 148 w 262"/>
                <a:gd name="T19" fmla="*/ 8 h 197"/>
                <a:gd name="T20" fmla="*/ 121 w 262"/>
                <a:gd name="T21" fmla="*/ 4 h 197"/>
                <a:gd name="T22" fmla="*/ 121 w 262"/>
                <a:gd name="T23" fmla="*/ 10 h 197"/>
                <a:gd name="T24" fmla="*/ 105 w 262"/>
                <a:gd name="T25" fmla="*/ 24 h 197"/>
                <a:gd name="T26" fmla="*/ 101 w 262"/>
                <a:gd name="T27" fmla="*/ 27 h 197"/>
                <a:gd name="T28" fmla="*/ 89 w 262"/>
                <a:gd name="T29" fmla="*/ 21 h 197"/>
                <a:gd name="T30" fmla="*/ 72 w 262"/>
                <a:gd name="T31" fmla="*/ 38 h 197"/>
                <a:gd name="T32" fmla="*/ 65 w 262"/>
                <a:gd name="T33" fmla="*/ 44 h 197"/>
                <a:gd name="T34" fmla="*/ 59 w 262"/>
                <a:gd name="T35" fmla="*/ 45 h 197"/>
                <a:gd name="T36" fmla="*/ 32 w 262"/>
                <a:gd name="T37" fmla="*/ 64 h 197"/>
                <a:gd name="T38" fmla="*/ 5 w 262"/>
                <a:gd name="T39" fmla="*/ 77 h 197"/>
                <a:gd name="T40" fmla="*/ 3 w 262"/>
                <a:gd name="T41" fmla="*/ 77 h 197"/>
                <a:gd name="T42" fmla="*/ 5 w 262"/>
                <a:gd name="T43" fmla="*/ 102 h 197"/>
                <a:gd name="T44" fmla="*/ 3 w 262"/>
                <a:gd name="T45" fmla="*/ 102 h 197"/>
                <a:gd name="T46" fmla="*/ 6 w 262"/>
                <a:gd name="T47" fmla="*/ 113 h 197"/>
                <a:gd name="T48" fmla="*/ 17 w 262"/>
                <a:gd name="T49" fmla="*/ 149 h 197"/>
                <a:gd name="T50" fmla="*/ 26 w 262"/>
                <a:gd name="T51" fmla="*/ 167 h 197"/>
                <a:gd name="T52" fmla="*/ 54 w 262"/>
                <a:gd name="T53" fmla="*/ 160 h 197"/>
                <a:gd name="T54" fmla="*/ 95 w 262"/>
                <a:gd name="T55" fmla="*/ 147 h 197"/>
                <a:gd name="T56" fmla="*/ 134 w 262"/>
                <a:gd name="T57" fmla="*/ 149 h 197"/>
                <a:gd name="T58" fmla="*/ 145 w 262"/>
                <a:gd name="T59" fmla="*/ 166 h 197"/>
                <a:gd name="T60" fmla="*/ 153 w 262"/>
                <a:gd name="T61" fmla="*/ 167 h 197"/>
                <a:gd name="T62" fmla="*/ 160 w 262"/>
                <a:gd name="T63" fmla="*/ 164 h 197"/>
                <a:gd name="T64" fmla="*/ 163 w 262"/>
                <a:gd name="T65" fmla="*/ 166 h 197"/>
                <a:gd name="T66" fmla="*/ 164 w 262"/>
                <a:gd name="T67" fmla="*/ 171 h 197"/>
                <a:gd name="T68" fmla="*/ 169 w 262"/>
                <a:gd name="T69" fmla="*/ 171 h 197"/>
                <a:gd name="T70" fmla="*/ 196 w 262"/>
                <a:gd name="T71" fmla="*/ 195 h 197"/>
                <a:gd name="T72" fmla="*/ 216 w 262"/>
                <a:gd name="T73" fmla="*/ 197 h 197"/>
                <a:gd name="T74" fmla="*/ 239 w 262"/>
                <a:gd name="T75" fmla="*/ 181 h 197"/>
                <a:gd name="T76" fmla="*/ 257 w 262"/>
                <a:gd name="T77" fmla="*/ 145 h 197"/>
                <a:gd name="T78" fmla="*/ 259 w 262"/>
                <a:gd name="T79" fmla="*/ 134 h 197"/>
                <a:gd name="T80" fmla="*/ 255 w 262"/>
                <a:gd name="T81" fmla="*/ 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197">
                  <a:moveTo>
                    <a:pt x="255" y="95"/>
                  </a:moveTo>
                  <a:cubicBezTo>
                    <a:pt x="251" y="91"/>
                    <a:pt x="242" y="87"/>
                    <a:pt x="242" y="78"/>
                  </a:cubicBezTo>
                  <a:cubicBezTo>
                    <a:pt x="239" y="78"/>
                    <a:pt x="236" y="78"/>
                    <a:pt x="235" y="75"/>
                  </a:cubicBezTo>
                  <a:cubicBezTo>
                    <a:pt x="234" y="72"/>
                    <a:pt x="233" y="67"/>
                    <a:pt x="231" y="65"/>
                  </a:cubicBezTo>
                  <a:cubicBezTo>
                    <a:pt x="227" y="61"/>
                    <a:pt x="217" y="59"/>
                    <a:pt x="215" y="53"/>
                  </a:cubicBezTo>
                  <a:cubicBezTo>
                    <a:pt x="214" y="48"/>
                    <a:pt x="212" y="45"/>
                    <a:pt x="210" y="39"/>
                  </a:cubicBezTo>
                  <a:cubicBezTo>
                    <a:pt x="209" y="35"/>
                    <a:pt x="209" y="28"/>
                    <a:pt x="206" y="26"/>
                  </a:cubicBezTo>
                  <a:cubicBezTo>
                    <a:pt x="205" y="26"/>
                    <a:pt x="201" y="24"/>
                    <a:pt x="198" y="24"/>
                  </a:cubicBezTo>
                  <a:cubicBezTo>
                    <a:pt x="196" y="22"/>
                    <a:pt x="197" y="18"/>
                    <a:pt x="196" y="14"/>
                  </a:cubicBezTo>
                  <a:cubicBezTo>
                    <a:pt x="195" y="10"/>
                    <a:pt x="191" y="6"/>
                    <a:pt x="190" y="0"/>
                  </a:cubicBezTo>
                  <a:cubicBezTo>
                    <a:pt x="186" y="2"/>
                    <a:pt x="187" y="5"/>
                    <a:pt x="183" y="8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3" y="33"/>
                    <a:pt x="181" y="47"/>
                    <a:pt x="174" y="47"/>
                  </a:cubicBezTo>
                  <a:cubicBezTo>
                    <a:pt x="170" y="47"/>
                    <a:pt x="169" y="42"/>
                    <a:pt x="166" y="40"/>
                  </a:cubicBezTo>
                  <a:cubicBezTo>
                    <a:pt x="161" y="38"/>
                    <a:pt x="157" y="37"/>
                    <a:pt x="151" y="35"/>
                  </a:cubicBezTo>
                  <a:cubicBezTo>
                    <a:pt x="150" y="35"/>
                    <a:pt x="150" y="31"/>
                    <a:pt x="149" y="30"/>
                  </a:cubicBezTo>
                  <a:cubicBezTo>
                    <a:pt x="148" y="29"/>
                    <a:pt x="145" y="30"/>
                    <a:pt x="145" y="28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49" y="15"/>
                    <a:pt x="153" y="15"/>
                    <a:pt x="153" y="12"/>
                  </a:cubicBezTo>
                  <a:cubicBezTo>
                    <a:pt x="153" y="10"/>
                    <a:pt x="149" y="8"/>
                    <a:pt x="148" y="8"/>
                  </a:cubicBezTo>
                  <a:cubicBezTo>
                    <a:pt x="146" y="8"/>
                    <a:pt x="145" y="10"/>
                    <a:pt x="142" y="10"/>
                  </a:cubicBezTo>
                  <a:cubicBezTo>
                    <a:pt x="134" y="10"/>
                    <a:pt x="129" y="7"/>
                    <a:pt x="121" y="4"/>
                  </a:cubicBezTo>
                  <a:cubicBezTo>
                    <a:pt x="122" y="6"/>
                    <a:pt x="124" y="7"/>
                    <a:pt x="125" y="9"/>
                  </a:cubicBezTo>
                  <a:cubicBezTo>
                    <a:pt x="125" y="9"/>
                    <a:pt x="123" y="10"/>
                    <a:pt x="121" y="10"/>
                  </a:cubicBezTo>
                  <a:cubicBezTo>
                    <a:pt x="117" y="10"/>
                    <a:pt x="108" y="12"/>
                    <a:pt x="108" y="16"/>
                  </a:cubicBezTo>
                  <a:cubicBezTo>
                    <a:pt x="108" y="19"/>
                    <a:pt x="105" y="20"/>
                    <a:pt x="105" y="24"/>
                  </a:cubicBezTo>
                  <a:cubicBezTo>
                    <a:pt x="105" y="26"/>
                    <a:pt x="106" y="27"/>
                    <a:pt x="104" y="29"/>
                  </a:cubicBezTo>
                  <a:cubicBezTo>
                    <a:pt x="104" y="29"/>
                    <a:pt x="102" y="27"/>
                    <a:pt x="101" y="27"/>
                  </a:cubicBezTo>
                  <a:cubicBezTo>
                    <a:pt x="99" y="27"/>
                    <a:pt x="97" y="28"/>
                    <a:pt x="96" y="30"/>
                  </a:cubicBezTo>
                  <a:cubicBezTo>
                    <a:pt x="95" y="26"/>
                    <a:pt x="93" y="21"/>
                    <a:pt x="89" y="21"/>
                  </a:cubicBezTo>
                  <a:cubicBezTo>
                    <a:pt x="84" y="21"/>
                    <a:pt x="83" y="26"/>
                    <a:pt x="77" y="26"/>
                  </a:cubicBezTo>
                  <a:cubicBezTo>
                    <a:pt x="77" y="31"/>
                    <a:pt x="72" y="32"/>
                    <a:pt x="72" y="38"/>
                  </a:cubicBezTo>
                  <a:cubicBezTo>
                    <a:pt x="70" y="38"/>
                    <a:pt x="69" y="37"/>
                    <a:pt x="67" y="36"/>
                  </a:cubicBezTo>
                  <a:cubicBezTo>
                    <a:pt x="66" y="39"/>
                    <a:pt x="67" y="42"/>
                    <a:pt x="65" y="44"/>
                  </a:cubicBezTo>
                  <a:cubicBezTo>
                    <a:pt x="64" y="42"/>
                    <a:pt x="63" y="41"/>
                    <a:pt x="62" y="39"/>
                  </a:cubicBezTo>
                  <a:cubicBezTo>
                    <a:pt x="59" y="40"/>
                    <a:pt x="59" y="43"/>
                    <a:pt x="59" y="45"/>
                  </a:cubicBezTo>
                  <a:cubicBezTo>
                    <a:pt x="59" y="46"/>
                    <a:pt x="59" y="48"/>
                    <a:pt x="59" y="49"/>
                  </a:cubicBezTo>
                  <a:cubicBezTo>
                    <a:pt x="59" y="57"/>
                    <a:pt x="40" y="63"/>
                    <a:pt x="32" y="64"/>
                  </a:cubicBezTo>
                  <a:cubicBezTo>
                    <a:pt x="28" y="65"/>
                    <a:pt x="19" y="65"/>
                    <a:pt x="17" y="68"/>
                  </a:cubicBezTo>
                  <a:cubicBezTo>
                    <a:pt x="14" y="71"/>
                    <a:pt x="9" y="76"/>
                    <a:pt x="5" y="77"/>
                  </a:cubicBezTo>
                  <a:cubicBezTo>
                    <a:pt x="5" y="76"/>
                    <a:pt x="5" y="75"/>
                    <a:pt x="5" y="75"/>
                  </a:cubicBezTo>
                  <a:cubicBezTo>
                    <a:pt x="4" y="75"/>
                    <a:pt x="3" y="75"/>
                    <a:pt x="3" y="77"/>
                  </a:cubicBezTo>
                  <a:cubicBezTo>
                    <a:pt x="3" y="83"/>
                    <a:pt x="3" y="84"/>
                    <a:pt x="3" y="90"/>
                  </a:cubicBezTo>
                  <a:cubicBezTo>
                    <a:pt x="3" y="96"/>
                    <a:pt x="5" y="99"/>
                    <a:pt x="5" y="102"/>
                  </a:cubicBezTo>
                  <a:cubicBezTo>
                    <a:pt x="5" y="103"/>
                    <a:pt x="5" y="104"/>
                    <a:pt x="5" y="105"/>
                  </a:cubicBezTo>
                  <a:cubicBezTo>
                    <a:pt x="4" y="104"/>
                    <a:pt x="3" y="103"/>
                    <a:pt x="3" y="102"/>
                  </a:cubicBezTo>
                  <a:cubicBezTo>
                    <a:pt x="2" y="103"/>
                    <a:pt x="2" y="104"/>
                    <a:pt x="1" y="105"/>
                  </a:cubicBezTo>
                  <a:cubicBezTo>
                    <a:pt x="0" y="109"/>
                    <a:pt x="5" y="110"/>
                    <a:pt x="6" y="113"/>
                  </a:cubicBezTo>
                  <a:cubicBezTo>
                    <a:pt x="9" y="122"/>
                    <a:pt x="9" y="125"/>
                    <a:pt x="12" y="135"/>
                  </a:cubicBezTo>
                  <a:cubicBezTo>
                    <a:pt x="13" y="139"/>
                    <a:pt x="17" y="143"/>
                    <a:pt x="17" y="149"/>
                  </a:cubicBezTo>
                  <a:cubicBezTo>
                    <a:pt x="17" y="155"/>
                    <a:pt x="11" y="156"/>
                    <a:pt x="11" y="160"/>
                  </a:cubicBezTo>
                  <a:cubicBezTo>
                    <a:pt x="11" y="163"/>
                    <a:pt x="22" y="167"/>
                    <a:pt x="26" y="167"/>
                  </a:cubicBezTo>
                  <a:cubicBezTo>
                    <a:pt x="36" y="167"/>
                    <a:pt x="40" y="160"/>
                    <a:pt x="48" y="160"/>
                  </a:cubicBezTo>
                  <a:cubicBezTo>
                    <a:pt x="50" y="160"/>
                    <a:pt x="50" y="158"/>
                    <a:pt x="54" y="160"/>
                  </a:cubicBezTo>
                  <a:cubicBezTo>
                    <a:pt x="59" y="160"/>
                    <a:pt x="63" y="159"/>
                    <a:pt x="68" y="158"/>
                  </a:cubicBezTo>
                  <a:cubicBezTo>
                    <a:pt x="69" y="147"/>
                    <a:pt x="84" y="151"/>
                    <a:pt x="95" y="147"/>
                  </a:cubicBezTo>
                  <a:cubicBezTo>
                    <a:pt x="100" y="145"/>
                    <a:pt x="102" y="142"/>
                    <a:pt x="110" y="142"/>
                  </a:cubicBezTo>
                  <a:cubicBezTo>
                    <a:pt x="117" y="142"/>
                    <a:pt x="131" y="144"/>
                    <a:pt x="134" y="149"/>
                  </a:cubicBezTo>
                  <a:cubicBezTo>
                    <a:pt x="136" y="151"/>
                    <a:pt x="141" y="162"/>
                    <a:pt x="143" y="162"/>
                  </a:cubicBezTo>
                  <a:cubicBezTo>
                    <a:pt x="143" y="162"/>
                    <a:pt x="142" y="166"/>
                    <a:pt x="145" y="166"/>
                  </a:cubicBezTo>
                  <a:cubicBezTo>
                    <a:pt x="149" y="166"/>
                    <a:pt x="155" y="155"/>
                    <a:pt x="159" y="150"/>
                  </a:cubicBezTo>
                  <a:cubicBezTo>
                    <a:pt x="159" y="154"/>
                    <a:pt x="158" y="166"/>
                    <a:pt x="153" y="167"/>
                  </a:cubicBezTo>
                  <a:cubicBezTo>
                    <a:pt x="153" y="168"/>
                    <a:pt x="154" y="169"/>
                    <a:pt x="155" y="169"/>
                  </a:cubicBezTo>
                  <a:cubicBezTo>
                    <a:pt x="158" y="169"/>
                    <a:pt x="158" y="165"/>
                    <a:pt x="160" y="164"/>
                  </a:cubicBezTo>
                  <a:cubicBezTo>
                    <a:pt x="160" y="163"/>
                    <a:pt x="161" y="162"/>
                    <a:pt x="161" y="162"/>
                  </a:cubicBezTo>
                  <a:cubicBezTo>
                    <a:pt x="162" y="163"/>
                    <a:pt x="163" y="163"/>
                    <a:pt x="163" y="166"/>
                  </a:cubicBezTo>
                  <a:cubicBezTo>
                    <a:pt x="163" y="168"/>
                    <a:pt x="162" y="171"/>
                    <a:pt x="162" y="171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66" y="171"/>
                    <a:pt x="167" y="170"/>
                    <a:pt x="169" y="170"/>
                  </a:cubicBezTo>
                  <a:cubicBezTo>
                    <a:pt x="169" y="170"/>
                    <a:pt x="169" y="171"/>
                    <a:pt x="169" y="171"/>
                  </a:cubicBezTo>
                  <a:cubicBezTo>
                    <a:pt x="169" y="174"/>
                    <a:pt x="172" y="176"/>
                    <a:pt x="172" y="180"/>
                  </a:cubicBezTo>
                  <a:cubicBezTo>
                    <a:pt x="172" y="189"/>
                    <a:pt x="187" y="195"/>
                    <a:pt x="196" y="195"/>
                  </a:cubicBezTo>
                  <a:cubicBezTo>
                    <a:pt x="201" y="195"/>
                    <a:pt x="199" y="191"/>
                    <a:pt x="205" y="190"/>
                  </a:cubicBezTo>
                  <a:cubicBezTo>
                    <a:pt x="205" y="191"/>
                    <a:pt x="214" y="197"/>
                    <a:pt x="216" y="197"/>
                  </a:cubicBezTo>
                  <a:cubicBezTo>
                    <a:pt x="218" y="186"/>
                    <a:pt x="235" y="191"/>
                    <a:pt x="239" y="180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73"/>
                    <a:pt x="244" y="166"/>
                    <a:pt x="246" y="160"/>
                  </a:cubicBezTo>
                  <a:cubicBezTo>
                    <a:pt x="248" y="153"/>
                    <a:pt x="253" y="151"/>
                    <a:pt x="257" y="145"/>
                  </a:cubicBezTo>
                  <a:cubicBezTo>
                    <a:pt x="258" y="143"/>
                    <a:pt x="255" y="142"/>
                    <a:pt x="259" y="140"/>
                  </a:cubicBezTo>
                  <a:cubicBezTo>
                    <a:pt x="259" y="134"/>
                    <a:pt x="259" y="134"/>
                    <a:pt x="259" y="134"/>
                  </a:cubicBezTo>
                  <a:cubicBezTo>
                    <a:pt x="259" y="132"/>
                    <a:pt x="262" y="125"/>
                    <a:pt x="262" y="120"/>
                  </a:cubicBezTo>
                  <a:cubicBezTo>
                    <a:pt x="262" y="113"/>
                    <a:pt x="259" y="101"/>
                    <a:pt x="255" y="96"/>
                  </a:cubicBezTo>
                  <a:lnTo>
                    <a:pt x="255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BB01FBF7-0B5F-47D0-BD91-457EAE1A0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" y="2642"/>
              <a:ext cx="68" cy="64"/>
            </a:xfrm>
            <a:custGeom>
              <a:avLst/>
              <a:gdLst>
                <a:gd name="T0" fmla="*/ 21 w 29"/>
                <a:gd name="T1" fmla="*/ 0 h 27"/>
                <a:gd name="T2" fmla="*/ 20 w 29"/>
                <a:gd name="T3" fmla="*/ 5 h 27"/>
                <a:gd name="T4" fmla="*/ 16 w 29"/>
                <a:gd name="T5" fmla="*/ 8 h 27"/>
                <a:gd name="T6" fmla="*/ 14 w 29"/>
                <a:gd name="T7" fmla="*/ 10 h 27"/>
                <a:gd name="T8" fmla="*/ 13 w 29"/>
                <a:gd name="T9" fmla="*/ 10 h 27"/>
                <a:gd name="T10" fmla="*/ 9 w 29"/>
                <a:gd name="T11" fmla="*/ 7 h 27"/>
                <a:gd name="T12" fmla="*/ 2 w 29"/>
                <a:gd name="T13" fmla="*/ 11 h 27"/>
                <a:gd name="T14" fmla="*/ 1 w 29"/>
                <a:gd name="T15" fmla="*/ 16 h 27"/>
                <a:gd name="T16" fmla="*/ 2 w 29"/>
                <a:gd name="T17" fmla="*/ 18 h 27"/>
                <a:gd name="T18" fmla="*/ 1 w 29"/>
                <a:gd name="T19" fmla="*/ 23 h 27"/>
                <a:gd name="T20" fmla="*/ 6 w 29"/>
                <a:gd name="T21" fmla="*/ 15 h 27"/>
                <a:gd name="T22" fmla="*/ 8 w 29"/>
                <a:gd name="T23" fmla="*/ 16 h 27"/>
                <a:gd name="T24" fmla="*/ 8 w 29"/>
                <a:gd name="T25" fmla="*/ 15 h 27"/>
                <a:gd name="T26" fmla="*/ 10 w 29"/>
                <a:gd name="T27" fmla="*/ 16 h 27"/>
                <a:gd name="T28" fmla="*/ 10 w 29"/>
                <a:gd name="T29" fmla="*/ 15 h 27"/>
                <a:gd name="T30" fmla="*/ 13 w 29"/>
                <a:gd name="T31" fmla="*/ 15 h 27"/>
                <a:gd name="T32" fmla="*/ 14 w 29"/>
                <a:gd name="T33" fmla="*/ 17 h 27"/>
                <a:gd name="T34" fmla="*/ 13 w 29"/>
                <a:gd name="T35" fmla="*/ 19 h 27"/>
                <a:gd name="T36" fmla="*/ 18 w 29"/>
                <a:gd name="T37" fmla="*/ 26 h 27"/>
                <a:gd name="T38" fmla="*/ 20 w 29"/>
                <a:gd name="T39" fmla="*/ 26 h 27"/>
                <a:gd name="T40" fmla="*/ 21 w 29"/>
                <a:gd name="T41" fmla="*/ 27 h 27"/>
                <a:gd name="T42" fmla="*/ 24 w 29"/>
                <a:gd name="T43" fmla="*/ 25 h 27"/>
                <a:gd name="T44" fmla="*/ 21 w 29"/>
                <a:gd name="T45" fmla="*/ 21 h 27"/>
                <a:gd name="T46" fmla="*/ 23 w 29"/>
                <a:gd name="T47" fmla="*/ 18 h 27"/>
                <a:gd name="T48" fmla="*/ 24 w 29"/>
                <a:gd name="T49" fmla="*/ 19 h 27"/>
                <a:gd name="T50" fmla="*/ 24 w 29"/>
                <a:gd name="T51" fmla="*/ 19 h 27"/>
                <a:gd name="T52" fmla="*/ 27 w 29"/>
                <a:gd name="T53" fmla="*/ 24 h 27"/>
                <a:gd name="T54" fmla="*/ 29 w 29"/>
                <a:gd name="T55" fmla="*/ 17 h 27"/>
                <a:gd name="T56" fmla="*/ 24 w 29"/>
                <a:gd name="T57" fmla="*/ 2 h 27"/>
                <a:gd name="T58" fmla="*/ 21 w 29"/>
                <a:gd name="T5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27">
                  <a:moveTo>
                    <a:pt x="21" y="0"/>
                  </a:moveTo>
                  <a:cubicBezTo>
                    <a:pt x="21" y="1"/>
                    <a:pt x="21" y="3"/>
                    <a:pt x="20" y="5"/>
                  </a:cubicBezTo>
                  <a:cubicBezTo>
                    <a:pt x="20" y="6"/>
                    <a:pt x="16" y="5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1" y="10"/>
                    <a:pt x="12" y="7"/>
                    <a:pt x="9" y="7"/>
                  </a:cubicBezTo>
                  <a:cubicBezTo>
                    <a:pt x="5" y="7"/>
                    <a:pt x="6" y="11"/>
                    <a:pt x="2" y="11"/>
                  </a:cubicBezTo>
                  <a:cubicBezTo>
                    <a:pt x="2" y="13"/>
                    <a:pt x="1" y="14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2" y="19"/>
                    <a:pt x="0" y="23"/>
                    <a:pt x="1" y="23"/>
                  </a:cubicBezTo>
                  <a:cubicBezTo>
                    <a:pt x="4" y="23"/>
                    <a:pt x="3" y="16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6"/>
                    <a:pt x="14" y="17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23"/>
                    <a:pt x="15" y="26"/>
                    <a:pt x="18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3" y="27"/>
                    <a:pt x="24" y="26"/>
                    <a:pt x="24" y="25"/>
                  </a:cubicBezTo>
                  <a:cubicBezTo>
                    <a:pt x="24" y="23"/>
                    <a:pt x="21" y="22"/>
                    <a:pt x="21" y="21"/>
                  </a:cubicBezTo>
                  <a:cubicBezTo>
                    <a:pt x="21" y="19"/>
                    <a:pt x="22" y="19"/>
                    <a:pt x="23" y="18"/>
                  </a:cubicBezTo>
                  <a:cubicBezTo>
                    <a:pt x="23" y="18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20"/>
                    <a:pt x="26" y="23"/>
                    <a:pt x="27" y="24"/>
                  </a:cubicBezTo>
                  <a:cubicBezTo>
                    <a:pt x="27" y="20"/>
                    <a:pt x="29" y="19"/>
                    <a:pt x="29" y="17"/>
                  </a:cubicBezTo>
                  <a:cubicBezTo>
                    <a:pt x="29" y="15"/>
                    <a:pt x="26" y="3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450A080B-D917-4877-94C9-6EB2DE4B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" y="2626"/>
              <a:ext cx="33" cy="35"/>
            </a:xfrm>
            <a:custGeom>
              <a:avLst/>
              <a:gdLst>
                <a:gd name="T0" fmla="*/ 0 w 14"/>
                <a:gd name="T1" fmla="*/ 15 h 15"/>
                <a:gd name="T2" fmla="*/ 1 w 14"/>
                <a:gd name="T3" fmla="*/ 15 h 15"/>
                <a:gd name="T4" fmla="*/ 9 w 14"/>
                <a:gd name="T5" fmla="*/ 6 h 15"/>
                <a:gd name="T6" fmla="*/ 12 w 14"/>
                <a:gd name="T7" fmla="*/ 4 h 15"/>
                <a:gd name="T8" fmla="*/ 14 w 14"/>
                <a:gd name="T9" fmla="*/ 3 h 15"/>
                <a:gd name="T10" fmla="*/ 12 w 14"/>
                <a:gd name="T11" fmla="*/ 0 h 15"/>
                <a:gd name="T12" fmla="*/ 11 w 14"/>
                <a:gd name="T13" fmla="*/ 2 h 15"/>
                <a:gd name="T14" fmla="*/ 0 w 1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5">
                  <a:moveTo>
                    <a:pt x="0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4" y="13"/>
                    <a:pt x="8" y="11"/>
                    <a:pt x="9" y="6"/>
                  </a:cubicBezTo>
                  <a:cubicBezTo>
                    <a:pt x="10" y="6"/>
                    <a:pt x="12" y="6"/>
                    <a:pt x="12" y="4"/>
                  </a:cubicBezTo>
                  <a:cubicBezTo>
                    <a:pt x="13" y="4"/>
                    <a:pt x="13" y="4"/>
                    <a:pt x="14" y="3"/>
                  </a:cubicBezTo>
                  <a:cubicBezTo>
                    <a:pt x="13" y="2"/>
                    <a:pt x="12" y="2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9" y="7"/>
                    <a:pt x="2" y="9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BFE4DAF0-8BA7-405A-AA59-3BD6C219F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" y="2508"/>
              <a:ext cx="66" cy="94"/>
            </a:xfrm>
            <a:custGeom>
              <a:avLst/>
              <a:gdLst>
                <a:gd name="T0" fmla="*/ 0 w 28"/>
                <a:gd name="T1" fmla="*/ 23 h 40"/>
                <a:gd name="T2" fmla="*/ 5 w 28"/>
                <a:gd name="T3" fmla="*/ 27 h 40"/>
                <a:gd name="T4" fmla="*/ 6 w 28"/>
                <a:gd name="T5" fmla="*/ 26 h 40"/>
                <a:gd name="T6" fmla="*/ 7 w 28"/>
                <a:gd name="T7" fmla="*/ 26 h 40"/>
                <a:gd name="T8" fmla="*/ 7 w 28"/>
                <a:gd name="T9" fmla="*/ 28 h 40"/>
                <a:gd name="T10" fmla="*/ 6 w 28"/>
                <a:gd name="T11" fmla="*/ 30 h 40"/>
                <a:gd name="T12" fmla="*/ 9 w 28"/>
                <a:gd name="T13" fmla="*/ 32 h 40"/>
                <a:gd name="T14" fmla="*/ 13 w 28"/>
                <a:gd name="T15" fmla="*/ 31 h 40"/>
                <a:gd name="T16" fmla="*/ 18 w 28"/>
                <a:gd name="T17" fmla="*/ 36 h 40"/>
                <a:gd name="T18" fmla="*/ 18 w 28"/>
                <a:gd name="T19" fmla="*/ 32 h 40"/>
                <a:gd name="T20" fmla="*/ 26 w 28"/>
                <a:gd name="T21" fmla="*/ 38 h 40"/>
                <a:gd name="T22" fmla="*/ 27 w 28"/>
                <a:gd name="T23" fmla="*/ 40 h 40"/>
                <a:gd name="T24" fmla="*/ 28 w 28"/>
                <a:gd name="T25" fmla="*/ 39 h 40"/>
                <a:gd name="T26" fmla="*/ 28 w 28"/>
                <a:gd name="T27" fmla="*/ 37 h 40"/>
                <a:gd name="T28" fmla="*/ 25 w 28"/>
                <a:gd name="T29" fmla="*/ 35 h 40"/>
                <a:gd name="T30" fmla="*/ 23 w 28"/>
                <a:gd name="T31" fmla="*/ 35 h 40"/>
                <a:gd name="T32" fmla="*/ 25 w 28"/>
                <a:gd name="T33" fmla="*/ 32 h 40"/>
                <a:gd name="T34" fmla="*/ 23 w 28"/>
                <a:gd name="T35" fmla="*/ 32 h 40"/>
                <a:gd name="T36" fmla="*/ 22 w 28"/>
                <a:gd name="T37" fmla="*/ 33 h 40"/>
                <a:gd name="T38" fmla="*/ 17 w 28"/>
                <a:gd name="T39" fmla="*/ 28 h 40"/>
                <a:gd name="T40" fmla="*/ 15 w 28"/>
                <a:gd name="T41" fmla="*/ 30 h 40"/>
                <a:gd name="T42" fmla="*/ 15 w 28"/>
                <a:gd name="T43" fmla="*/ 31 h 40"/>
                <a:gd name="T44" fmla="*/ 10 w 28"/>
                <a:gd name="T45" fmla="*/ 22 h 40"/>
                <a:gd name="T46" fmla="*/ 14 w 28"/>
                <a:gd name="T47" fmla="*/ 13 h 40"/>
                <a:gd name="T48" fmla="*/ 11 w 28"/>
                <a:gd name="T49" fmla="*/ 4 h 40"/>
                <a:gd name="T50" fmla="*/ 11 w 28"/>
                <a:gd name="T51" fmla="*/ 3 h 40"/>
                <a:gd name="T52" fmla="*/ 11 w 28"/>
                <a:gd name="T53" fmla="*/ 2 h 40"/>
                <a:gd name="T54" fmla="*/ 8 w 28"/>
                <a:gd name="T55" fmla="*/ 4 h 40"/>
                <a:gd name="T56" fmla="*/ 4 w 28"/>
                <a:gd name="T57" fmla="*/ 0 h 40"/>
                <a:gd name="T58" fmla="*/ 2 w 28"/>
                <a:gd name="T59" fmla="*/ 4 h 40"/>
                <a:gd name="T60" fmla="*/ 3 w 28"/>
                <a:gd name="T61" fmla="*/ 10 h 40"/>
                <a:gd name="T62" fmla="*/ 2 w 28"/>
                <a:gd name="T63" fmla="*/ 16 h 40"/>
                <a:gd name="T64" fmla="*/ 0 w 28"/>
                <a:gd name="T65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0" y="23"/>
                  </a:moveTo>
                  <a:cubicBezTo>
                    <a:pt x="0" y="24"/>
                    <a:pt x="4" y="27"/>
                    <a:pt x="5" y="27"/>
                  </a:cubicBezTo>
                  <a:cubicBezTo>
                    <a:pt x="5" y="27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30"/>
                  </a:cubicBezTo>
                  <a:cubicBezTo>
                    <a:pt x="6" y="31"/>
                    <a:pt x="8" y="32"/>
                    <a:pt x="9" y="32"/>
                  </a:cubicBezTo>
                  <a:cubicBezTo>
                    <a:pt x="10" y="33"/>
                    <a:pt x="11" y="31"/>
                    <a:pt x="13" y="31"/>
                  </a:cubicBezTo>
                  <a:cubicBezTo>
                    <a:pt x="15" y="31"/>
                    <a:pt x="16" y="36"/>
                    <a:pt x="18" y="36"/>
                  </a:cubicBezTo>
                  <a:cubicBezTo>
                    <a:pt x="18" y="34"/>
                    <a:pt x="17" y="33"/>
                    <a:pt x="18" y="32"/>
                  </a:cubicBezTo>
                  <a:cubicBezTo>
                    <a:pt x="20" y="34"/>
                    <a:pt x="24" y="36"/>
                    <a:pt x="26" y="38"/>
                  </a:cubicBezTo>
                  <a:cubicBezTo>
                    <a:pt x="26" y="39"/>
                    <a:pt x="26" y="40"/>
                    <a:pt x="27" y="40"/>
                  </a:cubicBezTo>
                  <a:cubicBezTo>
                    <a:pt x="27" y="40"/>
                    <a:pt x="27" y="39"/>
                    <a:pt x="28" y="39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2"/>
                  </a:cubicBezTo>
                  <a:cubicBezTo>
                    <a:pt x="24" y="32"/>
                    <a:pt x="24" y="32"/>
                    <a:pt x="23" y="32"/>
                  </a:cubicBezTo>
                  <a:cubicBezTo>
                    <a:pt x="23" y="32"/>
                    <a:pt x="22" y="33"/>
                    <a:pt x="22" y="33"/>
                  </a:cubicBezTo>
                  <a:cubicBezTo>
                    <a:pt x="20" y="33"/>
                    <a:pt x="20" y="29"/>
                    <a:pt x="17" y="28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5" y="30"/>
                    <a:pt x="15" y="31"/>
                    <a:pt x="15" y="31"/>
                  </a:cubicBezTo>
                  <a:cubicBezTo>
                    <a:pt x="13" y="30"/>
                    <a:pt x="10" y="25"/>
                    <a:pt x="10" y="22"/>
                  </a:cubicBezTo>
                  <a:cubicBezTo>
                    <a:pt x="10" y="18"/>
                    <a:pt x="14" y="18"/>
                    <a:pt x="14" y="13"/>
                  </a:cubicBezTo>
                  <a:cubicBezTo>
                    <a:pt x="14" y="10"/>
                    <a:pt x="11" y="7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9" y="4"/>
                    <a:pt x="8" y="4"/>
                  </a:cubicBezTo>
                  <a:cubicBezTo>
                    <a:pt x="6" y="4"/>
                    <a:pt x="6" y="0"/>
                    <a:pt x="4" y="0"/>
                  </a:cubicBezTo>
                  <a:cubicBezTo>
                    <a:pt x="3" y="0"/>
                    <a:pt x="2" y="2"/>
                    <a:pt x="2" y="4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2" y="15"/>
                    <a:pt x="2" y="16"/>
                  </a:cubicBezTo>
                  <a:cubicBezTo>
                    <a:pt x="0" y="16"/>
                    <a:pt x="0" y="20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A30CDA50-A81E-4B95-A293-8C809C19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" y="2602"/>
              <a:ext cx="24" cy="38"/>
            </a:xfrm>
            <a:custGeom>
              <a:avLst/>
              <a:gdLst>
                <a:gd name="T0" fmla="*/ 7 w 10"/>
                <a:gd name="T1" fmla="*/ 1 h 16"/>
                <a:gd name="T2" fmla="*/ 2 w 10"/>
                <a:gd name="T3" fmla="*/ 0 h 16"/>
                <a:gd name="T4" fmla="*/ 0 w 10"/>
                <a:gd name="T5" fmla="*/ 1 h 16"/>
                <a:gd name="T6" fmla="*/ 5 w 10"/>
                <a:gd name="T7" fmla="*/ 7 h 16"/>
                <a:gd name="T8" fmla="*/ 4 w 10"/>
                <a:gd name="T9" fmla="*/ 8 h 16"/>
                <a:gd name="T10" fmla="*/ 2 w 10"/>
                <a:gd name="T11" fmla="*/ 8 h 16"/>
                <a:gd name="T12" fmla="*/ 2 w 10"/>
                <a:gd name="T13" fmla="*/ 9 h 16"/>
                <a:gd name="T14" fmla="*/ 5 w 10"/>
                <a:gd name="T15" fmla="*/ 12 h 16"/>
                <a:gd name="T16" fmla="*/ 5 w 10"/>
                <a:gd name="T17" fmla="*/ 13 h 16"/>
                <a:gd name="T18" fmla="*/ 6 w 10"/>
                <a:gd name="T19" fmla="*/ 16 h 16"/>
                <a:gd name="T20" fmla="*/ 7 w 10"/>
                <a:gd name="T21" fmla="*/ 16 h 16"/>
                <a:gd name="T22" fmla="*/ 8 w 10"/>
                <a:gd name="T23" fmla="*/ 14 h 16"/>
                <a:gd name="T24" fmla="*/ 6 w 10"/>
                <a:gd name="T25" fmla="*/ 10 h 16"/>
                <a:gd name="T26" fmla="*/ 9 w 10"/>
                <a:gd name="T27" fmla="*/ 11 h 16"/>
                <a:gd name="T28" fmla="*/ 10 w 10"/>
                <a:gd name="T29" fmla="*/ 8 h 16"/>
                <a:gd name="T30" fmla="*/ 8 w 10"/>
                <a:gd name="T31" fmla="*/ 6 h 16"/>
                <a:gd name="T32" fmla="*/ 8 w 10"/>
                <a:gd name="T33" fmla="*/ 3 h 16"/>
                <a:gd name="T34" fmla="*/ 7 w 10"/>
                <a:gd name="T35" fmla="*/ 3 h 16"/>
                <a:gd name="T36" fmla="*/ 7 w 10"/>
                <a:gd name="T3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6">
                  <a:moveTo>
                    <a:pt x="7" y="1"/>
                  </a:moveTo>
                  <a:cubicBezTo>
                    <a:pt x="5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3"/>
                    <a:pt x="5" y="4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6" y="12"/>
                    <a:pt x="6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9"/>
                    <a:pt x="10" y="8"/>
                  </a:cubicBezTo>
                  <a:cubicBezTo>
                    <a:pt x="9" y="8"/>
                    <a:pt x="8" y="6"/>
                    <a:pt x="8" y="6"/>
                  </a:cubicBezTo>
                  <a:cubicBezTo>
                    <a:pt x="8" y="6"/>
                    <a:pt x="8" y="4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70924D0-8D9F-4F6D-8571-CE5EF8E27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2612"/>
              <a:ext cx="17" cy="23"/>
            </a:xfrm>
            <a:custGeom>
              <a:avLst/>
              <a:gdLst>
                <a:gd name="T0" fmla="*/ 2 w 7"/>
                <a:gd name="T1" fmla="*/ 1 h 10"/>
                <a:gd name="T2" fmla="*/ 1 w 7"/>
                <a:gd name="T3" fmla="*/ 0 h 10"/>
                <a:gd name="T4" fmla="*/ 0 w 7"/>
                <a:gd name="T5" fmla="*/ 1 h 10"/>
                <a:gd name="T6" fmla="*/ 1 w 7"/>
                <a:gd name="T7" fmla="*/ 10 h 10"/>
                <a:gd name="T8" fmla="*/ 7 w 7"/>
                <a:gd name="T9" fmla="*/ 4 h 10"/>
                <a:gd name="T10" fmla="*/ 2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3" y="9"/>
                    <a:pt x="7" y="7"/>
                    <a:pt x="7" y="4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C555AA53-775E-4BFE-B62A-0EA00E6E8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" y="2626"/>
              <a:ext cx="16" cy="31"/>
            </a:xfrm>
            <a:custGeom>
              <a:avLst/>
              <a:gdLst>
                <a:gd name="T0" fmla="*/ 4 w 7"/>
                <a:gd name="T1" fmla="*/ 1 h 13"/>
                <a:gd name="T2" fmla="*/ 2 w 7"/>
                <a:gd name="T3" fmla="*/ 6 h 13"/>
                <a:gd name="T4" fmla="*/ 0 w 7"/>
                <a:gd name="T5" fmla="*/ 8 h 13"/>
                <a:gd name="T6" fmla="*/ 5 w 7"/>
                <a:gd name="T7" fmla="*/ 13 h 13"/>
                <a:gd name="T8" fmla="*/ 6 w 7"/>
                <a:gd name="T9" fmla="*/ 12 h 13"/>
                <a:gd name="T10" fmla="*/ 5 w 7"/>
                <a:gd name="T11" fmla="*/ 9 h 13"/>
                <a:gd name="T12" fmla="*/ 7 w 7"/>
                <a:gd name="T13" fmla="*/ 3 h 13"/>
                <a:gd name="T14" fmla="*/ 4 w 7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4" y="1"/>
                  </a:moveTo>
                  <a:cubicBezTo>
                    <a:pt x="3" y="1"/>
                    <a:pt x="2" y="6"/>
                    <a:pt x="2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9"/>
                    <a:pt x="4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7"/>
                    <a:pt x="7" y="5"/>
                    <a:pt x="7" y="3"/>
                  </a:cubicBezTo>
                  <a:cubicBezTo>
                    <a:pt x="7" y="2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81DE75B-78CF-4682-A926-C26DBB5A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2628"/>
              <a:ext cx="9" cy="17"/>
            </a:xfrm>
            <a:custGeom>
              <a:avLst/>
              <a:gdLst>
                <a:gd name="T0" fmla="*/ 0 w 4"/>
                <a:gd name="T1" fmla="*/ 7 h 7"/>
                <a:gd name="T2" fmla="*/ 1 w 4"/>
                <a:gd name="T3" fmla="*/ 7 h 7"/>
                <a:gd name="T4" fmla="*/ 4 w 4"/>
                <a:gd name="T5" fmla="*/ 0 h 7"/>
                <a:gd name="T6" fmla="*/ 2 w 4"/>
                <a:gd name="T7" fmla="*/ 0 h 7"/>
                <a:gd name="T8" fmla="*/ 0 w 4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4"/>
                    <a:pt x="4" y="4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4"/>
                    <a:pt x="1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72EC77E-9E59-4518-9AF7-82F7CE7D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" y="2640"/>
              <a:ext cx="11" cy="10"/>
            </a:xfrm>
            <a:custGeom>
              <a:avLst/>
              <a:gdLst>
                <a:gd name="T0" fmla="*/ 5 w 5"/>
                <a:gd name="T1" fmla="*/ 0 h 4"/>
                <a:gd name="T2" fmla="*/ 2 w 5"/>
                <a:gd name="T3" fmla="*/ 0 h 4"/>
                <a:gd name="T4" fmla="*/ 0 w 5"/>
                <a:gd name="T5" fmla="*/ 3 h 4"/>
                <a:gd name="T6" fmla="*/ 1 w 5"/>
                <a:gd name="T7" fmla="*/ 4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3" y="4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17791608-16A6-4EF1-B46E-C1E823B0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2602"/>
              <a:ext cx="12" cy="14"/>
            </a:xfrm>
            <a:custGeom>
              <a:avLst/>
              <a:gdLst>
                <a:gd name="T0" fmla="*/ 5 w 5"/>
                <a:gd name="T1" fmla="*/ 5 h 6"/>
                <a:gd name="T2" fmla="*/ 2 w 5"/>
                <a:gd name="T3" fmla="*/ 0 h 6"/>
                <a:gd name="T4" fmla="*/ 0 w 5"/>
                <a:gd name="T5" fmla="*/ 0 h 6"/>
                <a:gd name="T6" fmla="*/ 0 w 5"/>
                <a:gd name="T7" fmla="*/ 3 h 6"/>
                <a:gd name="T8" fmla="*/ 3 w 5"/>
                <a:gd name="T9" fmla="*/ 3 h 6"/>
                <a:gd name="T10" fmla="*/ 5 w 5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5"/>
                  </a:moveTo>
                  <a:cubicBezTo>
                    <a:pt x="5" y="2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4"/>
                    <a:pt x="5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1631A0DC-4425-47E3-B511-D552C25E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" y="2588"/>
              <a:ext cx="18" cy="17"/>
            </a:xfrm>
            <a:custGeom>
              <a:avLst/>
              <a:gdLst>
                <a:gd name="T0" fmla="*/ 6 w 8"/>
                <a:gd name="T1" fmla="*/ 7 h 7"/>
                <a:gd name="T2" fmla="*/ 7 w 8"/>
                <a:gd name="T3" fmla="*/ 3 h 7"/>
                <a:gd name="T4" fmla="*/ 2 w 8"/>
                <a:gd name="T5" fmla="*/ 0 h 7"/>
                <a:gd name="T6" fmla="*/ 0 w 8"/>
                <a:gd name="T7" fmla="*/ 0 h 7"/>
                <a:gd name="T8" fmla="*/ 6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6" y="7"/>
                  </a:moveTo>
                  <a:cubicBezTo>
                    <a:pt x="7" y="7"/>
                    <a:pt x="8" y="5"/>
                    <a:pt x="7" y="3"/>
                  </a:cubicBezTo>
                  <a:cubicBezTo>
                    <a:pt x="7" y="1"/>
                    <a:pt x="5" y="1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8A744380-7787-4EC6-A6B0-F29DE53CC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2" y="2590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5EE742ED-8B13-4B29-A908-EF01FB31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6" y="2396"/>
              <a:ext cx="34" cy="48"/>
            </a:xfrm>
            <a:custGeom>
              <a:avLst/>
              <a:gdLst>
                <a:gd name="T0" fmla="*/ 8 w 14"/>
                <a:gd name="T1" fmla="*/ 0 h 20"/>
                <a:gd name="T2" fmla="*/ 0 w 14"/>
                <a:gd name="T3" fmla="*/ 14 h 20"/>
                <a:gd name="T4" fmla="*/ 4 w 14"/>
                <a:gd name="T5" fmla="*/ 20 h 20"/>
                <a:gd name="T6" fmla="*/ 8 w 14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0">
                  <a:moveTo>
                    <a:pt x="8" y="0"/>
                  </a:moveTo>
                  <a:cubicBezTo>
                    <a:pt x="5" y="0"/>
                    <a:pt x="0" y="9"/>
                    <a:pt x="0" y="14"/>
                  </a:cubicBezTo>
                  <a:cubicBezTo>
                    <a:pt x="0" y="17"/>
                    <a:pt x="0" y="20"/>
                    <a:pt x="4" y="20"/>
                  </a:cubicBezTo>
                  <a:cubicBezTo>
                    <a:pt x="9" y="2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9CC23F7-D388-4FB1-A15C-92C9DBD7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2479"/>
              <a:ext cx="43" cy="33"/>
            </a:xfrm>
            <a:custGeom>
              <a:avLst/>
              <a:gdLst>
                <a:gd name="T0" fmla="*/ 18 w 18"/>
                <a:gd name="T1" fmla="*/ 4 h 14"/>
                <a:gd name="T2" fmla="*/ 16 w 18"/>
                <a:gd name="T3" fmla="*/ 0 h 14"/>
                <a:gd name="T4" fmla="*/ 4 w 18"/>
                <a:gd name="T5" fmla="*/ 6 h 14"/>
                <a:gd name="T6" fmla="*/ 4 w 18"/>
                <a:gd name="T7" fmla="*/ 9 h 14"/>
                <a:gd name="T8" fmla="*/ 9 w 18"/>
                <a:gd name="T9" fmla="*/ 14 h 14"/>
                <a:gd name="T10" fmla="*/ 18 w 18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2"/>
                    <a:pt x="17" y="0"/>
                    <a:pt x="16" y="0"/>
                  </a:cubicBezTo>
                  <a:cubicBezTo>
                    <a:pt x="13" y="0"/>
                    <a:pt x="4" y="6"/>
                    <a:pt x="4" y="6"/>
                  </a:cubicBezTo>
                  <a:cubicBezTo>
                    <a:pt x="0" y="6"/>
                    <a:pt x="4" y="8"/>
                    <a:pt x="4" y="9"/>
                  </a:cubicBezTo>
                  <a:cubicBezTo>
                    <a:pt x="4" y="12"/>
                    <a:pt x="5" y="14"/>
                    <a:pt x="9" y="14"/>
                  </a:cubicBezTo>
                  <a:cubicBezTo>
                    <a:pt x="12" y="14"/>
                    <a:pt x="18" y="7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62DE7694-543A-4C12-9BDF-5C655CE90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" y="2813"/>
              <a:ext cx="23" cy="21"/>
            </a:xfrm>
            <a:custGeom>
              <a:avLst/>
              <a:gdLst>
                <a:gd name="T0" fmla="*/ 4 w 10"/>
                <a:gd name="T1" fmla="*/ 6 h 9"/>
                <a:gd name="T2" fmla="*/ 6 w 10"/>
                <a:gd name="T3" fmla="*/ 9 h 9"/>
                <a:gd name="T4" fmla="*/ 9 w 10"/>
                <a:gd name="T5" fmla="*/ 9 h 9"/>
                <a:gd name="T6" fmla="*/ 10 w 10"/>
                <a:gd name="T7" fmla="*/ 9 h 9"/>
                <a:gd name="T8" fmla="*/ 10 w 10"/>
                <a:gd name="T9" fmla="*/ 8 h 9"/>
                <a:gd name="T10" fmla="*/ 4 w 10"/>
                <a:gd name="T11" fmla="*/ 0 h 9"/>
                <a:gd name="T12" fmla="*/ 0 w 10"/>
                <a:gd name="T13" fmla="*/ 4 h 9"/>
                <a:gd name="T14" fmla="*/ 4 w 10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4" y="6"/>
                  </a:moveTo>
                  <a:cubicBezTo>
                    <a:pt x="4" y="7"/>
                    <a:pt x="5" y="9"/>
                    <a:pt x="6" y="9"/>
                  </a:cubicBezTo>
                  <a:cubicBezTo>
                    <a:pt x="7" y="9"/>
                    <a:pt x="7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7" y="8"/>
                    <a:pt x="5" y="4"/>
                    <a:pt x="4" y="0"/>
                  </a:cubicBezTo>
                  <a:cubicBezTo>
                    <a:pt x="3" y="1"/>
                    <a:pt x="0" y="3"/>
                    <a:pt x="0" y="4"/>
                  </a:cubicBezTo>
                  <a:cubicBezTo>
                    <a:pt x="0" y="5"/>
                    <a:pt x="3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0CB6C070-2A9C-4EB4-8BEC-F61FF4D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" y="2832"/>
              <a:ext cx="9" cy="9"/>
            </a:xfrm>
            <a:custGeom>
              <a:avLst/>
              <a:gdLst>
                <a:gd name="T0" fmla="*/ 2 w 4"/>
                <a:gd name="T1" fmla="*/ 4 h 4"/>
                <a:gd name="T2" fmla="*/ 4 w 4"/>
                <a:gd name="T3" fmla="*/ 2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D5549021-DAD9-4597-8B2F-532BE856E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808"/>
              <a:ext cx="12" cy="17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0 h 7"/>
                <a:gd name="T4" fmla="*/ 0 w 5"/>
                <a:gd name="T5" fmla="*/ 1 h 7"/>
                <a:gd name="T6" fmla="*/ 4 w 5"/>
                <a:gd name="T7" fmla="*/ 7 h 7"/>
                <a:gd name="T8" fmla="*/ 2 w 5"/>
                <a:gd name="T9" fmla="*/ 2 h 7"/>
                <a:gd name="T10" fmla="*/ 2 w 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3" y="7"/>
                    <a:pt x="4" y="7"/>
                  </a:cubicBezTo>
                  <a:cubicBezTo>
                    <a:pt x="5" y="5"/>
                    <a:pt x="3" y="3"/>
                    <a:pt x="2" y="2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CBA58645-B673-4058-9F78-A723F8884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777"/>
              <a:ext cx="15" cy="12"/>
            </a:xfrm>
            <a:custGeom>
              <a:avLst/>
              <a:gdLst>
                <a:gd name="T0" fmla="*/ 1 w 6"/>
                <a:gd name="T1" fmla="*/ 0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1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5"/>
                    <a:pt x="4" y="5"/>
                  </a:cubicBezTo>
                  <a:cubicBezTo>
                    <a:pt x="6" y="5"/>
                    <a:pt x="3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2127CA39-6E41-4CFE-8A86-D1CADE36F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2252"/>
              <a:ext cx="36" cy="47"/>
            </a:xfrm>
            <a:custGeom>
              <a:avLst/>
              <a:gdLst>
                <a:gd name="T0" fmla="*/ 0 w 15"/>
                <a:gd name="T1" fmla="*/ 6 h 20"/>
                <a:gd name="T2" fmla="*/ 2 w 15"/>
                <a:gd name="T3" fmla="*/ 9 h 20"/>
                <a:gd name="T4" fmla="*/ 5 w 15"/>
                <a:gd name="T5" fmla="*/ 8 h 20"/>
                <a:gd name="T6" fmla="*/ 5 w 15"/>
                <a:gd name="T7" fmla="*/ 6 h 20"/>
                <a:gd name="T8" fmla="*/ 7 w 15"/>
                <a:gd name="T9" fmla="*/ 9 h 20"/>
                <a:gd name="T10" fmla="*/ 6 w 15"/>
                <a:gd name="T11" fmla="*/ 12 h 20"/>
                <a:gd name="T12" fmla="*/ 3 w 15"/>
                <a:gd name="T13" fmla="*/ 15 h 20"/>
                <a:gd name="T14" fmla="*/ 5 w 15"/>
                <a:gd name="T15" fmla="*/ 19 h 20"/>
                <a:gd name="T16" fmla="*/ 5 w 15"/>
                <a:gd name="T17" fmla="*/ 18 h 20"/>
                <a:gd name="T18" fmla="*/ 7 w 15"/>
                <a:gd name="T19" fmla="*/ 20 h 20"/>
                <a:gd name="T20" fmla="*/ 13 w 15"/>
                <a:gd name="T21" fmla="*/ 9 h 20"/>
                <a:gd name="T22" fmla="*/ 15 w 15"/>
                <a:gd name="T23" fmla="*/ 9 h 20"/>
                <a:gd name="T24" fmla="*/ 15 w 15"/>
                <a:gd name="T25" fmla="*/ 6 h 20"/>
                <a:gd name="T26" fmla="*/ 13 w 15"/>
                <a:gd name="T27" fmla="*/ 4 h 20"/>
                <a:gd name="T28" fmla="*/ 13 w 15"/>
                <a:gd name="T29" fmla="*/ 2 h 20"/>
                <a:gd name="T30" fmla="*/ 7 w 15"/>
                <a:gd name="T31" fmla="*/ 0 h 20"/>
                <a:gd name="T32" fmla="*/ 0 w 15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6"/>
                  </a:move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4" y="8"/>
                    <a:pt x="5" y="8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7"/>
                    <a:pt x="6" y="8"/>
                    <a:pt x="7" y="9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3" y="15"/>
                    <a:pt x="3" y="15"/>
                  </a:cubicBezTo>
                  <a:cubicBezTo>
                    <a:pt x="3" y="16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20"/>
                    <a:pt x="7" y="20"/>
                  </a:cubicBezTo>
                  <a:cubicBezTo>
                    <a:pt x="10" y="20"/>
                    <a:pt x="12" y="13"/>
                    <a:pt x="13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0" y="2"/>
                    <a:pt x="9" y="0"/>
                    <a:pt x="7" y="0"/>
                  </a:cubicBezTo>
                  <a:cubicBezTo>
                    <a:pt x="6" y="0"/>
                    <a:pt x="0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BAF5C13C-D50C-4B7E-A58C-4F55CD12E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2242"/>
              <a:ext cx="35" cy="29"/>
            </a:xfrm>
            <a:custGeom>
              <a:avLst/>
              <a:gdLst>
                <a:gd name="T0" fmla="*/ 3 w 15"/>
                <a:gd name="T1" fmla="*/ 12 h 12"/>
                <a:gd name="T2" fmla="*/ 8 w 15"/>
                <a:gd name="T3" fmla="*/ 6 h 12"/>
                <a:gd name="T4" fmla="*/ 11 w 15"/>
                <a:gd name="T5" fmla="*/ 8 h 12"/>
                <a:gd name="T6" fmla="*/ 11 w 15"/>
                <a:gd name="T7" fmla="*/ 0 h 12"/>
                <a:gd name="T8" fmla="*/ 4 w 15"/>
                <a:gd name="T9" fmla="*/ 3 h 12"/>
                <a:gd name="T10" fmla="*/ 0 w 15"/>
                <a:gd name="T11" fmla="*/ 6 h 12"/>
                <a:gd name="T12" fmla="*/ 1 w 15"/>
                <a:gd name="T13" fmla="*/ 8 h 12"/>
                <a:gd name="T14" fmla="*/ 3 w 15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3" y="12"/>
                  </a:moveTo>
                  <a:cubicBezTo>
                    <a:pt x="6" y="12"/>
                    <a:pt x="6" y="8"/>
                    <a:pt x="8" y="6"/>
                  </a:cubicBezTo>
                  <a:cubicBezTo>
                    <a:pt x="9" y="6"/>
                    <a:pt x="11" y="8"/>
                    <a:pt x="11" y="8"/>
                  </a:cubicBezTo>
                  <a:cubicBezTo>
                    <a:pt x="15" y="8"/>
                    <a:pt x="15" y="0"/>
                    <a:pt x="11" y="0"/>
                  </a:cubicBezTo>
                  <a:cubicBezTo>
                    <a:pt x="7" y="0"/>
                    <a:pt x="8" y="4"/>
                    <a:pt x="4" y="3"/>
                  </a:cubicBezTo>
                  <a:cubicBezTo>
                    <a:pt x="4" y="3"/>
                    <a:pt x="0" y="6"/>
                    <a:pt x="0" y="6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10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D1F568F5-6A10-4287-AEEB-342B41A90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2119"/>
              <a:ext cx="170" cy="140"/>
            </a:xfrm>
            <a:custGeom>
              <a:avLst/>
              <a:gdLst>
                <a:gd name="T0" fmla="*/ 37 w 72"/>
                <a:gd name="T1" fmla="*/ 36 h 59"/>
                <a:gd name="T2" fmla="*/ 30 w 72"/>
                <a:gd name="T3" fmla="*/ 42 h 59"/>
                <a:gd name="T4" fmla="*/ 16 w 72"/>
                <a:gd name="T5" fmla="*/ 42 h 59"/>
                <a:gd name="T6" fmla="*/ 3 w 72"/>
                <a:gd name="T7" fmla="*/ 51 h 59"/>
                <a:gd name="T8" fmla="*/ 0 w 72"/>
                <a:gd name="T9" fmla="*/ 53 h 59"/>
                <a:gd name="T10" fmla="*/ 4 w 72"/>
                <a:gd name="T11" fmla="*/ 54 h 59"/>
                <a:gd name="T12" fmla="*/ 15 w 72"/>
                <a:gd name="T13" fmla="*/ 51 h 59"/>
                <a:gd name="T14" fmla="*/ 20 w 72"/>
                <a:gd name="T15" fmla="*/ 51 h 59"/>
                <a:gd name="T16" fmla="*/ 23 w 72"/>
                <a:gd name="T17" fmla="*/ 49 h 59"/>
                <a:gd name="T18" fmla="*/ 30 w 72"/>
                <a:gd name="T19" fmla="*/ 51 h 59"/>
                <a:gd name="T20" fmla="*/ 29 w 72"/>
                <a:gd name="T21" fmla="*/ 55 h 59"/>
                <a:gd name="T22" fmla="*/ 29 w 72"/>
                <a:gd name="T23" fmla="*/ 57 h 59"/>
                <a:gd name="T24" fmla="*/ 32 w 72"/>
                <a:gd name="T25" fmla="*/ 59 h 59"/>
                <a:gd name="T26" fmla="*/ 37 w 72"/>
                <a:gd name="T27" fmla="*/ 53 h 59"/>
                <a:gd name="T28" fmla="*/ 40 w 72"/>
                <a:gd name="T29" fmla="*/ 53 h 59"/>
                <a:gd name="T30" fmla="*/ 37 w 72"/>
                <a:gd name="T31" fmla="*/ 49 h 59"/>
                <a:gd name="T32" fmla="*/ 39 w 72"/>
                <a:gd name="T33" fmla="*/ 47 h 59"/>
                <a:gd name="T34" fmla="*/ 45 w 72"/>
                <a:gd name="T35" fmla="*/ 52 h 59"/>
                <a:gd name="T36" fmla="*/ 50 w 72"/>
                <a:gd name="T37" fmla="*/ 50 h 59"/>
                <a:gd name="T38" fmla="*/ 52 w 72"/>
                <a:gd name="T39" fmla="*/ 50 h 59"/>
                <a:gd name="T40" fmla="*/ 53 w 72"/>
                <a:gd name="T41" fmla="*/ 50 h 59"/>
                <a:gd name="T42" fmla="*/ 59 w 72"/>
                <a:gd name="T43" fmla="*/ 45 h 59"/>
                <a:gd name="T44" fmla="*/ 59 w 72"/>
                <a:gd name="T45" fmla="*/ 48 h 59"/>
                <a:gd name="T46" fmla="*/ 65 w 72"/>
                <a:gd name="T47" fmla="*/ 43 h 59"/>
                <a:gd name="T48" fmla="*/ 63 w 72"/>
                <a:gd name="T49" fmla="*/ 39 h 59"/>
                <a:gd name="T50" fmla="*/ 66 w 72"/>
                <a:gd name="T51" fmla="*/ 33 h 59"/>
                <a:gd name="T52" fmla="*/ 67 w 72"/>
                <a:gd name="T53" fmla="*/ 22 h 59"/>
                <a:gd name="T54" fmla="*/ 69 w 72"/>
                <a:gd name="T55" fmla="*/ 22 h 59"/>
                <a:gd name="T56" fmla="*/ 69 w 72"/>
                <a:gd name="T57" fmla="*/ 21 h 59"/>
                <a:gd name="T58" fmla="*/ 72 w 72"/>
                <a:gd name="T59" fmla="*/ 14 h 59"/>
                <a:gd name="T60" fmla="*/ 69 w 72"/>
                <a:gd name="T61" fmla="*/ 6 h 59"/>
                <a:gd name="T62" fmla="*/ 69 w 72"/>
                <a:gd name="T63" fmla="*/ 1 h 59"/>
                <a:gd name="T64" fmla="*/ 66 w 72"/>
                <a:gd name="T65" fmla="*/ 0 h 59"/>
                <a:gd name="T66" fmla="*/ 67 w 72"/>
                <a:gd name="T67" fmla="*/ 2 h 59"/>
                <a:gd name="T68" fmla="*/ 68 w 72"/>
                <a:gd name="T69" fmla="*/ 2 h 59"/>
                <a:gd name="T70" fmla="*/ 65 w 72"/>
                <a:gd name="T71" fmla="*/ 2 h 59"/>
                <a:gd name="T72" fmla="*/ 59 w 72"/>
                <a:gd name="T73" fmla="*/ 10 h 59"/>
                <a:gd name="T74" fmla="*/ 60 w 72"/>
                <a:gd name="T75" fmla="*/ 13 h 59"/>
                <a:gd name="T76" fmla="*/ 48 w 72"/>
                <a:gd name="T77" fmla="*/ 31 h 59"/>
                <a:gd name="T78" fmla="*/ 41 w 72"/>
                <a:gd name="T79" fmla="*/ 34 h 59"/>
                <a:gd name="T80" fmla="*/ 40 w 72"/>
                <a:gd name="T81" fmla="*/ 33 h 59"/>
                <a:gd name="T82" fmla="*/ 41 w 72"/>
                <a:gd name="T83" fmla="*/ 30 h 59"/>
                <a:gd name="T84" fmla="*/ 37 w 72"/>
                <a:gd name="T8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59">
                  <a:moveTo>
                    <a:pt x="37" y="36"/>
                  </a:moveTo>
                  <a:cubicBezTo>
                    <a:pt x="35" y="36"/>
                    <a:pt x="34" y="42"/>
                    <a:pt x="30" y="42"/>
                  </a:cubicBezTo>
                  <a:cubicBezTo>
                    <a:pt x="25" y="42"/>
                    <a:pt x="23" y="42"/>
                    <a:pt x="16" y="42"/>
                  </a:cubicBezTo>
                  <a:cubicBezTo>
                    <a:pt x="10" y="42"/>
                    <a:pt x="8" y="48"/>
                    <a:pt x="3" y="51"/>
                  </a:cubicBezTo>
                  <a:cubicBezTo>
                    <a:pt x="3" y="52"/>
                    <a:pt x="0" y="53"/>
                    <a:pt x="0" y="53"/>
                  </a:cubicBezTo>
                  <a:cubicBezTo>
                    <a:pt x="0" y="54"/>
                    <a:pt x="2" y="54"/>
                    <a:pt x="4" y="54"/>
                  </a:cubicBezTo>
                  <a:cubicBezTo>
                    <a:pt x="8" y="54"/>
                    <a:pt x="12" y="53"/>
                    <a:pt x="15" y="51"/>
                  </a:cubicBezTo>
                  <a:cubicBezTo>
                    <a:pt x="17" y="50"/>
                    <a:pt x="19" y="52"/>
                    <a:pt x="20" y="51"/>
                  </a:cubicBezTo>
                  <a:cubicBezTo>
                    <a:pt x="21" y="50"/>
                    <a:pt x="21" y="49"/>
                    <a:pt x="23" y="49"/>
                  </a:cubicBezTo>
                  <a:cubicBezTo>
                    <a:pt x="25" y="49"/>
                    <a:pt x="27" y="50"/>
                    <a:pt x="30" y="51"/>
                  </a:cubicBezTo>
                  <a:cubicBezTo>
                    <a:pt x="30" y="52"/>
                    <a:pt x="29" y="53"/>
                    <a:pt x="29" y="55"/>
                  </a:cubicBezTo>
                  <a:cubicBezTo>
                    <a:pt x="29" y="55"/>
                    <a:pt x="29" y="57"/>
                    <a:pt x="29" y="57"/>
                  </a:cubicBezTo>
                  <a:cubicBezTo>
                    <a:pt x="29" y="57"/>
                    <a:pt x="30" y="58"/>
                    <a:pt x="32" y="59"/>
                  </a:cubicBezTo>
                  <a:cubicBezTo>
                    <a:pt x="33" y="57"/>
                    <a:pt x="36" y="53"/>
                    <a:pt x="37" y="53"/>
                  </a:cubicBezTo>
                  <a:cubicBezTo>
                    <a:pt x="38" y="53"/>
                    <a:pt x="39" y="53"/>
                    <a:pt x="40" y="53"/>
                  </a:cubicBezTo>
                  <a:cubicBezTo>
                    <a:pt x="39" y="53"/>
                    <a:pt x="37" y="50"/>
                    <a:pt x="37" y="49"/>
                  </a:cubicBezTo>
                  <a:cubicBezTo>
                    <a:pt x="37" y="48"/>
                    <a:pt x="38" y="47"/>
                    <a:pt x="39" y="47"/>
                  </a:cubicBezTo>
                  <a:cubicBezTo>
                    <a:pt x="41" y="47"/>
                    <a:pt x="41" y="52"/>
                    <a:pt x="45" y="52"/>
                  </a:cubicBezTo>
                  <a:cubicBezTo>
                    <a:pt x="47" y="52"/>
                    <a:pt x="49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3" y="50"/>
                    <a:pt x="53" y="50"/>
                  </a:cubicBezTo>
                  <a:cubicBezTo>
                    <a:pt x="54" y="47"/>
                    <a:pt x="56" y="47"/>
                    <a:pt x="59" y="45"/>
                  </a:cubicBezTo>
                  <a:cubicBezTo>
                    <a:pt x="59" y="46"/>
                    <a:pt x="58" y="46"/>
                    <a:pt x="59" y="48"/>
                  </a:cubicBezTo>
                  <a:cubicBezTo>
                    <a:pt x="62" y="47"/>
                    <a:pt x="62" y="45"/>
                    <a:pt x="65" y="43"/>
                  </a:cubicBezTo>
                  <a:cubicBezTo>
                    <a:pt x="64" y="42"/>
                    <a:pt x="63" y="41"/>
                    <a:pt x="63" y="39"/>
                  </a:cubicBezTo>
                  <a:cubicBezTo>
                    <a:pt x="63" y="36"/>
                    <a:pt x="66" y="35"/>
                    <a:pt x="66" y="33"/>
                  </a:cubicBezTo>
                  <a:cubicBezTo>
                    <a:pt x="66" y="30"/>
                    <a:pt x="65" y="23"/>
                    <a:pt x="67" y="22"/>
                  </a:cubicBezTo>
                  <a:cubicBezTo>
                    <a:pt x="68" y="22"/>
                    <a:pt x="69" y="23"/>
                    <a:pt x="69" y="2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8"/>
                    <a:pt x="72" y="17"/>
                    <a:pt x="72" y="14"/>
                  </a:cubicBezTo>
                  <a:cubicBezTo>
                    <a:pt x="72" y="10"/>
                    <a:pt x="69" y="9"/>
                    <a:pt x="69" y="6"/>
                  </a:cubicBezTo>
                  <a:cubicBezTo>
                    <a:pt x="69" y="4"/>
                    <a:pt x="70" y="3"/>
                    <a:pt x="69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6" y="0"/>
                    <a:pt x="66" y="2"/>
                    <a:pt x="67" y="2"/>
                  </a:cubicBezTo>
                  <a:cubicBezTo>
                    <a:pt x="67" y="2"/>
                    <a:pt x="67" y="2"/>
                    <a:pt x="68" y="2"/>
                  </a:cubicBezTo>
                  <a:cubicBezTo>
                    <a:pt x="65" y="4"/>
                    <a:pt x="65" y="2"/>
                    <a:pt x="65" y="2"/>
                  </a:cubicBezTo>
                  <a:cubicBezTo>
                    <a:pt x="62" y="2"/>
                    <a:pt x="59" y="7"/>
                    <a:pt x="59" y="10"/>
                  </a:cubicBezTo>
                  <a:cubicBezTo>
                    <a:pt x="59" y="11"/>
                    <a:pt x="60" y="11"/>
                    <a:pt x="60" y="13"/>
                  </a:cubicBezTo>
                  <a:cubicBezTo>
                    <a:pt x="60" y="20"/>
                    <a:pt x="53" y="29"/>
                    <a:pt x="48" y="31"/>
                  </a:cubicBezTo>
                  <a:cubicBezTo>
                    <a:pt x="45" y="32"/>
                    <a:pt x="45" y="34"/>
                    <a:pt x="41" y="34"/>
                  </a:cubicBezTo>
                  <a:cubicBezTo>
                    <a:pt x="41" y="34"/>
                    <a:pt x="40" y="33"/>
                    <a:pt x="40" y="33"/>
                  </a:cubicBezTo>
                  <a:cubicBezTo>
                    <a:pt x="40" y="32"/>
                    <a:pt x="41" y="31"/>
                    <a:pt x="41" y="30"/>
                  </a:cubicBezTo>
                  <a:cubicBezTo>
                    <a:pt x="41" y="30"/>
                    <a:pt x="38" y="36"/>
                    <a:pt x="3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247DF225-2E7E-4C0A-A9F9-C65CEF31B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2043"/>
              <a:ext cx="85" cy="71"/>
            </a:xfrm>
            <a:custGeom>
              <a:avLst/>
              <a:gdLst>
                <a:gd name="T0" fmla="*/ 0 w 36"/>
                <a:gd name="T1" fmla="*/ 23 h 30"/>
                <a:gd name="T2" fmla="*/ 1 w 36"/>
                <a:gd name="T3" fmla="*/ 26 h 30"/>
                <a:gd name="T4" fmla="*/ 1 w 36"/>
                <a:gd name="T5" fmla="*/ 30 h 30"/>
                <a:gd name="T6" fmla="*/ 1 w 36"/>
                <a:gd name="T7" fmla="*/ 30 h 30"/>
                <a:gd name="T8" fmla="*/ 7 w 36"/>
                <a:gd name="T9" fmla="*/ 27 h 30"/>
                <a:gd name="T10" fmla="*/ 3 w 36"/>
                <a:gd name="T11" fmla="*/ 24 h 30"/>
                <a:gd name="T12" fmla="*/ 9 w 36"/>
                <a:gd name="T13" fmla="*/ 23 h 30"/>
                <a:gd name="T14" fmla="*/ 11 w 36"/>
                <a:gd name="T15" fmla="*/ 21 h 30"/>
                <a:gd name="T16" fmla="*/ 21 w 36"/>
                <a:gd name="T17" fmla="*/ 26 h 30"/>
                <a:gd name="T18" fmla="*/ 29 w 36"/>
                <a:gd name="T19" fmla="*/ 18 h 30"/>
                <a:gd name="T20" fmla="*/ 36 w 36"/>
                <a:gd name="T21" fmla="*/ 16 h 30"/>
                <a:gd name="T22" fmla="*/ 33 w 36"/>
                <a:gd name="T23" fmla="*/ 13 h 30"/>
                <a:gd name="T24" fmla="*/ 35 w 36"/>
                <a:gd name="T25" fmla="*/ 10 h 30"/>
                <a:gd name="T26" fmla="*/ 30 w 36"/>
                <a:gd name="T27" fmla="*/ 11 h 30"/>
                <a:gd name="T28" fmla="*/ 12 w 36"/>
                <a:gd name="T29" fmla="*/ 0 h 30"/>
                <a:gd name="T30" fmla="*/ 11 w 36"/>
                <a:gd name="T31" fmla="*/ 2 h 30"/>
                <a:gd name="T32" fmla="*/ 12 w 36"/>
                <a:gd name="T33" fmla="*/ 5 h 30"/>
                <a:gd name="T34" fmla="*/ 6 w 36"/>
                <a:gd name="T35" fmla="*/ 17 h 30"/>
                <a:gd name="T36" fmla="*/ 5 w 36"/>
                <a:gd name="T37" fmla="*/ 17 h 30"/>
                <a:gd name="T38" fmla="*/ 5 w 36"/>
                <a:gd name="T39" fmla="*/ 16 h 30"/>
                <a:gd name="T40" fmla="*/ 5 w 36"/>
                <a:gd name="T41" fmla="*/ 17 h 30"/>
                <a:gd name="T42" fmla="*/ 4 w 36"/>
                <a:gd name="T43" fmla="*/ 17 h 30"/>
                <a:gd name="T44" fmla="*/ 5 w 36"/>
                <a:gd name="T45" fmla="*/ 17 h 30"/>
                <a:gd name="T46" fmla="*/ 5 w 36"/>
                <a:gd name="T47" fmla="*/ 18 h 30"/>
                <a:gd name="T48" fmla="*/ 0 w 36"/>
                <a:gd name="T49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0">
                  <a:moveTo>
                    <a:pt x="0" y="23"/>
                  </a:moveTo>
                  <a:cubicBezTo>
                    <a:pt x="0" y="24"/>
                    <a:pt x="1" y="25"/>
                    <a:pt x="1" y="26"/>
                  </a:cubicBezTo>
                  <a:cubicBezTo>
                    <a:pt x="1" y="26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5" y="29"/>
                    <a:pt x="7" y="27"/>
                  </a:cubicBezTo>
                  <a:cubicBezTo>
                    <a:pt x="6" y="26"/>
                    <a:pt x="3" y="26"/>
                    <a:pt x="3" y="24"/>
                  </a:cubicBezTo>
                  <a:cubicBezTo>
                    <a:pt x="3" y="20"/>
                    <a:pt x="6" y="23"/>
                    <a:pt x="9" y="23"/>
                  </a:cubicBezTo>
                  <a:cubicBezTo>
                    <a:pt x="9" y="22"/>
                    <a:pt x="10" y="21"/>
                    <a:pt x="11" y="21"/>
                  </a:cubicBezTo>
                  <a:cubicBezTo>
                    <a:pt x="15" y="23"/>
                    <a:pt x="17" y="24"/>
                    <a:pt x="21" y="26"/>
                  </a:cubicBezTo>
                  <a:cubicBezTo>
                    <a:pt x="23" y="23"/>
                    <a:pt x="24" y="18"/>
                    <a:pt x="29" y="18"/>
                  </a:cubicBezTo>
                  <a:cubicBezTo>
                    <a:pt x="32" y="18"/>
                    <a:pt x="34" y="17"/>
                    <a:pt x="36" y="16"/>
                  </a:cubicBezTo>
                  <a:cubicBezTo>
                    <a:pt x="35" y="16"/>
                    <a:pt x="33" y="14"/>
                    <a:pt x="33" y="13"/>
                  </a:cubicBezTo>
                  <a:cubicBezTo>
                    <a:pt x="33" y="12"/>
                    <a:pt x="34" y="12"/>
                    <a:pt x="35" y="10"/>
                  </a:cubicBezTo>
                  <a:cubicBezTo>
                    <a:pt x="33" y="9"/>
                    <a:pt x="32" y="11"/>
                    <a:pt x="30" y="11"/>
                  </a:cubicBezTo>
                  <a:cubicBezTo>
                    <a:pt x="21" y="11"/>
                    <a:pt x="18" y="4"/>
                    <a:pt x="12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3"/>
                    <a:pt x="12" y="4"/>
                    <a:pt x="12" y="5"/>
                  </a:cubicBezTo>
                  <a:cubicBezTo>
                    <a:pt x="12" y="8"/>
                    <a:pt x="10" y="17"/>
                    <a:pt x="6" y="17"/>
                  </a:cubicBezTo>
                  <a:cubicBezTo>
                    <a:pt x="6" y="17"/>
                    <a:pt x="6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9"/>
                    <a:pt x="0" y="21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5A18238E-4C25-49E1-9123-0A7351D54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7" y="2062"/>
              <a:ext cx="14" cy="12"/>
            </a:xfrm>
            <a:custGeom>
              <a:avLst/>
              <a:gdLst>
                <a:gd name="T0" fmla="*/ 1 w 6"/>
                <a:gd name="T1" fmla="*/ 3 h 5"/>
                <a:gd name="T2" fmla="*/ 1 w 6"/>
                <a:gd name="T3" fmla="*/ 5 h 5"/>
                <a:gd name="T4" fmla="*/ 6 w 6"/>
                <a:gd name="T5" fmla="*/ 0 h 5"/>
                <a:gd name="T6" fmla="*/ 6 w 6"/>
                <a:gd name="T7" fmla="*/ 0 h 5"/>
                <a:gd name="T8" fmla="*/ 1 w 6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3"/>
                  </a:move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05901D4E-F227-425C-A279-A7CED66AB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60"/>
              <a:ext cx="2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931E6E96-BCE6-4BBC-9E34-C25FF867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" y="2041"/>
              <a:ext cx="19" cy="14"/>
            </a:xfrm>
            <a:custGeom>
              <a:avLst/>
              <a:gdLst>
                <a:gd name="T0" fmla="*/ 5 w 8"/>
                <a:gd name="T1" fmla="*/ 0 h 6"/>
                <a:gd name="T2" fmla="*/ 0 w 8"/>
                <a:gd name="T3" fmla="*/ 5 h 6"/>
                <a:gd name="T4" fmla="*/ 0 w 8"/>
                <a:gd name="T5" fmla="*/ 6 h 6"/>
                <a:gd name="T6" fmla="*/ 8 w 8"/>
                <a:gd name="T7" fmla="*/ 2 h 6"/>
                <a:gd name="T8" fmla="*/ 8 w 8"/>
                <a:gd name="T9" fmla="*/ 0 h 6"/>
                <a:gd name="T10" fmla="*/ 5 w 8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cubicBezTo>
                    <a:pt x="2" y="0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4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B2ED3169-DCBD-4F3A-BFF0-DDE7DF7AC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2024"/>
              <a:ext cx="9" cy="12"/>
            </a:xfrm>
            <a:custGeom>
              <a:avLst/>
              <a:gdLst>
                <a:gd name="T0" fmla="*/ 1 w 4"/>
                <a:gd name="T1" fmla="*/ 5 h 5"/>
                <a:gd name="T2" fmla="*/ 4 w 4"/>
                <a:gd name="T3" fmla="*/ 0 h 5"/>
                <a:gd name="T4" fmla="*/ 1 w 4"/>
                <a:gd name="T5" fmla="*/ 2 h 5"/>
                <a:gd name="T6" fmla="*/ 1 w 4"/>
                <a:gd name="T7" fmla="*/ 4 h 5"/>
                <a:gd name="T8" fmla="*/ 1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cubicBezTo>
                    <a:pt x="2" y="5"/>
                    <a:pt x="4" y="2"/>
                    <a:pt x="4" y="0"/>
                  </a:cubicBezTo>
                  <a:cubicBezTo>
                    <a:pt x="4" y="0"/>
                    <a:pt x="1" y="0"/>
                    <a:pt x="1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570225A4-4503-46B5-89FF-D8296DCAD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" y="1859"/>
              <a:ext cx="45" cy="170"/>
            </a:xfrm>
            <a:custGeom>
              <a:avLst/>
              <a:gdLst>
                <a:gd name="T0" fmla="*/ 10 w 19"/>
                <a:gd name="T1" fmla="*/ 11 h 72"/>
                <a:gd name="T2" fmla="*/ 8 w 19"/>
                <a:gd name="T3" fmla="*/ 0 h 72"/>
                <a:gd name="T4" fmla="*/ 7 w 19"/>
                <a:gd name="T5" fmla="*/ 0 h 72"/>
                <a:gd name="T6" fmla="*/ 7 w 19"/>
                <a:gd name="T7" fmla="*/ 6 h 72"/>
                <a:gd name="T8" fmla="*/ 6 w 19"/>
                <a:gd name="T9" fmla="*/ 9 h 72"/>
                <a:gd name="T10" fmla="*/ 0 w 19"/>
                <a:gd name="T11" fmla="*/ 21 h 72"/>
                <a:gd name="T12" fmla="*/ 3 w 19"/>
                <a:gd name="T13" fmla="*/ 29 h 72"/>
                <a:gd name="T14" fmla="*/ 3 w 19"/>
                <a:gd name="T15" fmla="*/ 42 h 72"/>
                <a:gd name="T16" fmla="*/ 2 w 19"/>
                <a:gd name="T17" fmla="*/ 49 h 72"/>
                <a:gd name="T18" fmla="*/ 4 w 19"/>
                <a:gd name="T19" fmla="*/ 56 h 72"/>
                <a:gd name="T20" fmla="*/ 3 w 19"/>
                <a:gd name="T21" fmla="*/ 66 h 72"/>
                <a:gd name="T22" fmla="*/ 3 w 19"/>
                <a:gd name="T23" fmla="*/ 72 h 72"/>
                <a:gd name="T24" fmla="*/ 9 w 19"/>
                <a:gd name="T25" fmla="*/ 68 h 72"/>
                <a:gd name="T26" fmla="*/ 11 w 19"/>
                <a:gd name="T27" fmla="*/ 68 h 72"/>
                <a:gd name="T28" fmla="*/ 13 w 19"/>
                <a:gd name="T29" fmla="*/ 70 h 72"/>
                <a:gd name="T30" fmla="*/ 14 w 19"/>
                <a:gd name="T31" fmla="*/ 70 h 72"/>
                <a:gd name="T32" fmla="*/ 7 w 19"/>
                <a:gd name="T33" fmla="*/ 58 h 72"/>
                <a:gd name="T34" fmla="*/ 14 w 19"/>
                <a:gd name="T35" fmla="*/ 45 h 72"/>
                <a:gd name="T36" fmla="*/ 19 w 19"/>
                <a:gd name="T37" fmla="*/ 48 h 72"/>
                <a:gd name="T38" fmla="*/ 13 w 19"/>
                <a:gd name="T39" fmla="*/ 32 h 72"/>
                <a:gd name="T40" fmla="*/ 11 w 19"/>
                <a:gd name="T41" fmla="*/ 26 h 72"/>
                <a:gd name="T42" fmla="*/ 11 w 19"/>
                <a:gd name="T43" fmla="*/ 20 h 72"/>
                <a:gd name="T44" fmla="*/ 10 w 19"/>
                <a:gd name="T45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72">
                  <a:moveTo>
                    <a:pt x="10" y="11"/>
                  </a:moveTo>
                  <a:cubicBezTo>
                    <a:pt x="9" y="8"/>
                    <a:pt x="8" y="4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6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2" y="10"/>
                    <a:pt x="0" y="16"/>
                    <a:pt x="0" y="21"/>
                  </a:cubicBezTo>
                  <a:cubicBezTo>
                    <a:pt x="0" y="24"/>
                    <a:pt x="3" y="25"/>
                    <a:pt x="3" y="29"/>
                  </a:cubicBezTo>
                  <a:cubicBezTo>
                    <a:pt x="3" y="34"/>
                    <a:pt x="3" y="36"/>
                    <a:pt x="3" y="42"/>
                  </a:cubicBezTo>
                  <a:cubicBezTo>
                    <a:pt x="3" y="45"/>
                    <a:pt x="2" y="46"/>
                    <a:pt x="2" y="49"/>
                  </a:cubicBezTo>
                  <a:cubicBezTo>
                    <a:pt x="2" y="52"/>
                    <a:pt x="4" y="52"/>
                    <a:pt x="4" y="56"/>
                  </a:cubicBezTo>
                  <a:cubicBezTo>
                    <a:pt x="4" y="59"/>
                    <a:pt x="3" y="62"/>
                    <a:pt x="3" y="66"/>
                  </a:cubicBezTo>
                  <a:cubicBezTo>
                    <a:pt x="3" y="67"/>
                    <a:pt x="3" y="72"/>
                    <a:pt x="3" y="72"/>
                  </a:cubicBezTo>
                  <a:cubicBezTo>
                    <a:pt x="7" y="72"/>
                    <a:pt x="6" y="68"/>
                    <a:pt x="9" y="68"/>
                  </a:cubicBezTo>
                  <a:cubicBezTo>
                    <a:pt x="9" y="68"/>
                    <a:pt x="10" y="68"/>
                    <a:pt x="11" y="68"/>
                  </a:cubicBezTo>
                  <a:cubicBezTo>
                    <a:pt x="11" y="68"/>
                    <a:pt x="12" y="70"/>
                    <a:pt x="13" y="70"/>
                  </a:cubicBezTo>
                  <a:cubicBezTo>
                    <a:pt x="13" y="70"/>
                    <a:pt x="14" y="70"/>
                    <a:pt x="14" y="70"/>
                  </a:cubicBezTo>
                  <a:cubicBezTo>
                    <a:pt x="12" y="66"/>
                    <a:pt x="7" y="63"/>
                    <a:pt x="7" y="58"/>
                  </a:cubicBezTo>
                  <a:cubicBezTo>
                    <a:pt x="7" y="52"/>
                    <a:pt x="8" y="45"/>
                    <a:pt x="14" y="45"/>
                  </a:cubicBezTo>
                  <a:cubicBezTo>
                    <a:pt x="16" y="45"/>
                    <a:pt x="18" y="46"/>
                    <a:pt x="19" y="48"/>
                  </a:cubicBezTo>
                  <a:cubicBezTo>
                    <a:pt x="18" y="42"/>
                    <a:pt x="14" y="38"/>
                    <a:pt x="13" y="32"/>
                  </a:cubicBezTo>
                  <a:cubicBezTo>
                    <a:pt x="12" y="31"/>
                    <a:pt x="11" y="28"/>
                    <a:pt x="11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7"/>
                    <a:pt x="11" y="14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ED3069AC-0182-45A7-8823-DF24C9212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" y="1470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FF440DCF-A065-4155-9AE4-7190ED34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473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71B07F65-D893-48C3-A1B2-201FB1E4D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1278"/>
              <a:ext cx="267" cy="202"/>
            </a:xfrm>
            <a:custGeom>
              <a:avLst/>
              <a:gdLst>
                <a:gd name="T0" fmla="*/ 4 w 113"/>
                <a:gd name="T1" fmla="*/ 74 h 85"/>
                <a:gd name="T2" fmla="*/ 11 w 113"/>
                <a:gd name="T3" fmla="*/ 74 h 85"/>
                <a:gd name="T4" fmla="*/ 14 w 113"/>
                <a:gd name="T5" fmla="*/ 82 h 85"/>
                <a:gd name="T6" fmla="*/ 20 w 113"/>
                <a:gd name="T7" fmla="*/ 83 h 85"/>
                <a:gd name="T8" fmla="*/ 22 w 113"/>
                <a:gd name="T9" fmla="*/ 85 h 85"/>
                <a:gd name="T10" fmla="*/ 39 w 113"/>
                <a:gd name="T11" fmla="*/ 85 h 85"/>
                <a:gd name="T12" fmla="*/ 38 w 113"/>
                <a:gd name="T13" fmla="*/ 83 h 85"/>
                <a:gd name="T14" fmla="*/ 26 w 113"/>
                <a:gd name="T15" fmla="*/ 68 h 85"/>
                <a:gd name="T16" fmla="*/ 53 w 113"/>
                <a:gd name="T17" fmla="*/ 35 h 85"/>
                <a:gd name="T18" fmla="*/ 64 w 113"/>
                <a:gd name="T19" fmla="*/ 29 h 85"/>
                <a:gd name="T20" fmla="*/ 69 w 113"/>
                <a:gd name="T21" fmla="*/ 23 h 85"/>
                <a:gd name="T22" fmla="*/ 90 w 113"/>
                <a:gd name="T23" fmla="*/ 18 h 85"/>
                <a:gd name="T24" fmla="*/ 113 w 113"/>
                <a:gd name="T25" fmla="*/ 6 h 85"/>
                <a:gd name="T26" fmla="*/ 104 w 113"/>
                <a:gd name="T27" fmla="*/ 0 h 85"/>
                <a:gd name="T28" fmla="*/ 70 w 113"/>
                <a:gd name="T29" fmla="*/ 13 h 85"/>
                <a:gd name="T30" fmla="*/ 63 w 113"/>
                <a:gd name="T31" fmla="*/ 10 h 85"/>
                <a:gd name="T32" fmla="*/ 56 w 113"/>
                <a:gd name="T33" fmla="*/ 13 h 85"/>
                <a:gd name="T34" fmla="*/ 36 w 113"/>
                <a:gd name="T35" fmla="*/ 24 h 85"/>
                <a:gd name="T36" fmla="*/ 27 w 113"/>
                <a:gd name="T37" fmla="*/ 26 h 85"/>
                <a:gd name="T38" fmla="*/ 24 w 113"/>
                <a:gd name="T39" fmla="*/ 28 h 85"/>
                <a:gd name="T40" fmla="*/ 26 w 113"/>
                <a:gd name="T41" fmla="*/ 32 h 85"/>
                <a:gd name="T42" fmla="*/ 14 w 113"/>
                <a:gd name="T43" fmla="*/ 46 h 85"/>
                <a:gd name="T44" fmla="*/ 17 w 113"/>
                <a:gd name="T45" fmla="*/ 50 h 85"/>
                <a:gd name="T46" fmla="*/ 6 w 113"/>
                <a:gd name="T47" fmla="*/ 57 h 85"/>
                <a:gd name="T48" fmla="*/ 6 w 113"/>
                <a:gd name="T49" fmla="*/ 60 h 85"/>
                <a:gd name="T50" fmla="*/ 0 w 113"/>
                <a:gd name="T51" fmla="*/ 69 h 85"/>
                <a:gd name="T52" fmla="*/ 4 w 113"/>
                <a:gd name="T53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" h="85">
                  <a:moveTo>
                    <a:pt x="4" y="74"/>
                  </a:moveTo>
                  <a:cubicBezTo>
                    <a:pt x="4" y="74"/>
                    <a:pt x="10" y="74"/>
                    <a:pt x="11" y="74"/>
                  </a:cubicBezTo>
                  <a:cubicBezTo>
                    <a:pt x="15" y="75"/>
                    <a:pt x="13" y="79"/>
                    <a:pt x="14" y="82"/>
                  </a:cubicBezTo>
                  <a:cubicBezTo>
                    <a:pt x="15" y="83"/>
                    <a:pt x="18" y="83"/>
                    <a:pt x="20" y="83"/>
                  </a:cubicBezTo>
                  <a:cubicBezTo>
                    <a:pt x="21" y="83"/>
                    <a:pt x="21" y="85"/>
                    <a:pt x="22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1"/>
                    <a:pt x="39" y="83"/>
                    <a:pt x="38" y="83"/>
                  </a:cubicBezTo>
                  <a:cubicBezTo>
                    <a:pt x="33" y="79"/>
                    <a:pt x="26" y="76"/>
                    <a:pt x="26" y="68"/>
                  </a:cubicBezTo>
                  <a:cubicBezTo>
                    <a:pt x="26" y="53"/>
                    <a:pt x="42" y="38"/>
                    <a:pt x="53" y="35"/>
                  </a:cubicBezTo>
                  <a:cubicBezTo>
                    <a:pt x="57" y="34"/>
                    <a:pt x="58" y="29"/>
                    <a:pt x="64" y="29"/>
                  </a:cubicBezTo>
                  <a:cubicBezTo>
                    <a:pt x="67" y="29"/>
                    <a:pt x="68" y="24"/>
                    <a:pt x="69" y="23"/>
                  </a:cubicBezTo>
                  <a:cubicBezTo>
                    <a:pt x="77" y="20"/>
                    <a:pt x="82" y="21"/>
                    <a:pt x="90" y="18"/>
                  </a:cubicBezTo>
                  <a:cubicBezTo>
                    <a:pt x="96" y="15"/>
                    <a:pt x="113" y="14"/>
                    <a:pt x="113" y="6"/>
                  </a:cubicBezTo>
                  <a:cubicBezTo>
                    <a:pt x="113" y="3"/>
                    <a:pt x="107" y="0"/>
                    <a:pt x="104" y="0"/>
                  </a:cubicBezTo>
                  <a:cubicBezTo>
                    <a:pt x="93" y="0"/>
                    <a:pt x="82" y="13"/>
                    <a:pt x="70" y="13"/>
                  </a:cubicBezTo>
                  <a:cubicBezTo>
                    <a:pt x="68" y="13"/>
                    <a:pt x="66" y="10"/>
                    <a:pt x="63" y="10"/>
                  </a:cubicBezTo>
                  <a:cubicBezTo>
                    <a:pt x="59" y="10"/>
                    <a:pt x="59" y="13"/>
                    <a:pt x="56" y="13"/>
                  </a:cubicBezTo>
                  <a:cubicBezTo>
                    <a:pt x="48" y="13"/>
                    <a:pt x="41" y="24"/>
                    <a:pt x="36" y="24"/>
                  </a:cubicBezTo>
                  <a:cubicBezTo>
                    <a:pt x="32" y="24"/>
                    <a:pt x="30" y="26"/>
                    <a:pt x="27" y="26"/>
                  </a:cubicBezTo>
                  <a:cubicBezTo>
                    <a:pt x="25" y="26"/>
                    <a:pt x="24" y="27"/>
                    <a:pt x="24" y="28"/>
                  </a:cubicBezTo>
                  <a:cubicBezTo>
                    <a:pt x="24" y="29"/>
                    <a:pt x="26" y="30"/>
                    <a:pt x="26" y="32"/>
                  </a:cubicBezTo>
                  <a:cubicBezTo>
                    <a:pt x="26" y="38"/>
                    <a:pt x="14" y="42"/>
                    <a:pt x="14" y="46"/>
                  </a:cubicBezTo>
                  <a:cubicBezTo>
                    <a:pt x="14" y="47"/>
                    <a:pt x="17" y="48"/>
                    <a:pt x="17" y="50"/>
                  </a:cubicBezTo>
                  <a:cubicBezTo>
                    <a:pt x="14" y="51"/>
                    <a:pt x="6" y="53"/>
                    <a:pt x="6" y="57"/>
                  </a:cubicBezTo>
                  <a:cubicBezTo>
                    <a:pt x="6" y="59"/>
                    <a:pt x="6" y="60"/>
                    <a:pt x="6" y="60"/>
                  </a:cubicBezTo>
                  <a:cubicBezTo>
                    <a:pt x="6" y="64"/>
                    <a:pt x="0" y="64"/>
                    <a:pt x="0" y="69"/>
                  </a:cubicBezTo>
                  <a:cubicBezTo>
                    <a:pt x="0" y="72"/>
                    <a:pt x="4" y="74"/>
                    <a:pt x="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E1055FB8-36B0-4426-97BE-64F1A76298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5" y="1260"/>
              <a:ext cx="3161" cy="2098"/>
            </a:xfrm>
            <a:custGeom>
              <a:avLst/>
              <a:gdLst>
                <a:gd name="T0" fmla="*/ 975 w 1336"/>
                <a:gd name="T1" fmla="*/ 81 h 886"/>
                <a:gd name="T2" fmla="*/ 782 w 1336"/>
                <a:gd name="T3" fmla="*/ 0 h 886"/>
                <a:gd name="T4" fmla="*/ 587 w 1336"/>
                <a:gd name="T5" fmla="*/ 119 h 886"/>
                <a:gd name="T6" fmla="*/ 391 w 1336"/>
                <a:gd name="T7" fmla="*/ 128 h 886"/>
                <a:gd name="T8" fmla="*/ 294 w 1336"/>
                <a:gd name="T9" fmla="*/ 97 h 886"/>
                <a:gd name="T10" fmla="*/ 254 w 1336"/>
                <a:gd name="T11" fmla="*/ 90 h 886"/>
                <a:gd name="T12" fmla="*/ 220 w 1336"/>
                <a:gd name="T13" fmla="*/ 114 h 886"/>
                <a:gd name="T14" fmla="*/ 191 w 1336"/>
                <a:gd name="T15" fmla="*/ 142 h 886"/>
                <a:gd name="T16" fmla="*/ 146 w 1336"/>
                <a:gd name="T17" fmla="*/ 215 h 886"/>
                <a:gd name="T18" fmla="*/ 219 w 1336"/>
                <a:gd name="T19" fmla="*/ 230 h 886"/>
                <a:gd name="T20" fmla="*/ 261 w 1336"/>
                <a:gd name="T21" fmla="*/ 145 h 886"/>
                <a:gd name="T22" fmla="*/ 297 w 1336"/>
                <a:gd name="T23" fmla="*/ 203 h 886"/>
                <a:gd name="T24" fmla="*/ 214 w 1336"/>
                <a:gd name="T25" fmla="*/ 256 h 886"/>
                <a:gd name="T26" fmla="*/ 179 w 1336"/>
                <a:gd name="T27" fmla="*/ 239 h 886"/>
                <a:gd name="T28" fmla="*/ 153 w 1336"/>
                <a:gd name="T29" fmla="*/ 265 h 886"/>
                <a:gd name="T30" fmla="*/ 103 w 1336"/>
                <a:gd name="T31" fmla="*/ 304 h 886"/>
                <a:gd name="T32" fmla="*/ 105 w 1336"/>
                <a:gd name="T33" fmla="*/ 332 h 886"/>
                <a:gd name="T34" fmla="*/ 53 w 1336"/>
                <a:gd name="T35" fmla="*/ 379 h 886"/>
                <a:gd name="T36" fmla="*/ 112 w 1336"/>
                <a:gd name="T37" fmla="*/ 384 h 886"/>
                <a:gd name="T38" fmla="*/ 200 w 1336"/>
                <a:gd name="T39" fmla="*/ 367 h 886"/>
                <a:gd name="T40" fmla="*/ 219 w 1336"/>
                <a:gd name="T41" fmla="*/ 366 h 886"/>
                <a:gd name="T42" fmla="*/ 206 w 1336"/>
                <a:gd name="T43" fmla="*/ 337 h 886"/>
                <a:gd name="T44" fmla="*/ 255 w 1336"/>
                <a:gd name="T45" fmla="*/ 401 h 886"/>
                <a:gd name="T46" fmla="*/ 255 w 1336"/>
                <a:gd name="T47" fmla="*/ 374 h 886"/>
                <a:gd name="T48" fmla="*/ 295 w 1336"/>
                <a:gd name="T49" fmla="*/ 340 h 886"/>
                <a:gd name="T50" fmla="*/ 346 w 1336"/>
                <a:gd name="T51" fmla="*/ 333 h 886"/>
                <a:gd name="T52" fmla="*/ 278 w 1336"/>
                <a:gd name="T53" fmla="*/ 377 h 886"/>
                <a:gd name="T54" fmla="*/ 333 w 1336"/>
                <a:gd name="T55" fmla="*/ 399 h 886"/>
                <a:gd name="T56" fmla="*/ 324 w 1336"/>
                <a:gd name="T57" fmla="*/ 441 h 886"/>
                <a:gd name="T58" fmla="*/ 197 w 1336"/>
                <a:gd name="T59" fmla="*/ 425 h 886"/>
                <a:gd name="T60" fmla="*/ 140 w 1336"/>
                <a:gd name="T61" fmla="*/ 397 h 886"/>
                <a:gd name="T62" fmla="*/ 5 w 1336"/>
                <a:gd name="T63" fmla="*/ 507 h 886"/>
                <a:gd name="T64" fmla="*/ 84 w 1336"/>
                <a:gd name="T65" fmla="*/ 617 h 886"/>
                <a:gd name="T66" fmla="*/ 191 w 1336"/>
                <a:gd name="T67" fmla="*/ 694 h 886"/>
                <a:gd name="T68" fmla="*/ 232 w 1336"/>
                <a:gd name="T69" fmla="*/ 881 h 886"/>
                <a:gd name="T70" fmla="*/ 337 w 1336"/>
                <a:gd name="T71" fmla="*/ 812 h 886"/>
                <a:gd name="T72" fmla="*/ 369 w 1336"/>
                <a:gd name="T73" fmla="*/ 672 h 886"/>
                <a:gd name="T74" fmla="*/ 365 w 1336"/>
                <a:gd name="T75" fmla="*/ 547 h 886"/>
                <a:gd name="T76" fmla="*/ 345 w 1336"/>
                <a:gd name="T77" fmla="*/ 476 h 886"/>
                <a:gd name="T78" fmla="*/ 389 w 1336"/>
                <a:gd name="T79" fmla="*/ 564 h 886"/>
                <a:gd name="T80" fmla="*/ 482 w 1336"/>
                <a:gd name="T81" fmla="*/ 518 h 886"/>
                <a:gd name="T82" fmla="*/ 440 w 1336"/>
                <a:gd name="T83" fmla="*/ 475 h 886"/>
                <a:gd name="T84" fmla="*/ 473 w 1336"/>
                <a:gd name="T85" fmla="*/ 469 h 886"/>
                <a:gd name="T86" fmla="*/ 557 w 1336"/>
                <a:gd name="T87" fmla="*/ 497 h 886"/>
                <a:gd name="T88" fmla="*/ 577 w 1336"/>
                <a:gd name="T89" fmla="*/ 524 h 886"/>
                <a:gd name="T90" fmla="*/ 621 w 1336"/>
                <a:gd name="T91" fmla="*/ 581 h 886"/>
                <a:gd name="T92" fmla="*/ 676 w 1336"/>
                <a:gd name="T93" fmla="*/ 503 h 886"/>
                <a:gd name="T94" fmla="*/ 736 w 1336"/>
                <a:gd name="T95" fmla="*/ 539 h 886"/>
                <a:gd name="T96" fmla="*/ 758 w 1336"/>
                <a:gd name="T97" fmla="*/ 620 h 886"/>
                <a:gd name="T98" fmla="*/ 748 w 1336"/>
                <a:gd name="T99" fmla="*/ 582 h 886"/>
                <a:gd name="T100" fmla="*/ 789 w 1336"/>
                <a:gd name="T101" fmla="*/ 592 h 886"/>
                <a:gd name="T102" fmla="*/ 819 w 1336"/>
                <a:gd name="T103" fmla="*/ 513 h 886"/>
                <a:gd name="T104" fmla="*/ 889 w 1336"/>
                <a:gd name="T105" fmla="*/ 426 h 886"/>
                <a:gd name="T106" fmla="*/ 878 w 1336"/>
                <a:gd name="T107" fmla="*/ 394 h 886"/>
                <a:gd name="T108" fmla="*/ 916 w 1336"/>
                <a:gd name="T109" fmla="*/ 387 h 886"/>
                <a:gd name="T110" fmla="*/ 928 w 1336"/>
                <a:gd name="T111" fmla="*/ 417 h 886"/>
                <a:gd name="T112" fmla="*/ 1016 w 1336"/>
                <a:gd name="T113" fmla="*/ 301 h 886"/>
                <a:gd name="T114" fmla="*/ 1145 w 1336"/>
                <a:gd name="T115" fmla="*/ 186 h 886"/>
                <a:gd name="T116" fmla="*/ 1200 w 1336"/>
                <a:gd name="T117" fmla="*/ 204 h 886"/>
                <a:gd name="T118" fmla="*/ 335 w 1336"/>
                <a:gd name="T119" fmla="*/ 450 h 886"/>
                <a:gd name="T120" fmla="*/ 459 w 1336"/>
                <a:gd name="T121" fmla="*/ 398 h 886"/>
                <a:gd name="T122" fmla="*/ 417 w 1336"/>
                <a:gd name="T123" fmla="*/ 326 h 886"/>
                <a:gd name="T124" fmla="*/ 513 w 1336"/>
                <a:gd name="T125" fmla="*/ 409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6" h="886">
                  <a:moveTo>
                    <a:pt x="1289" y="117"/>
                  </a:moveTo>
                  <a:cubicBezTo>
                    <a:pt x="1271" y="107"/>
                    <a:pt x="1247" y="95"/>
                    <a:pt x="1221" y="95"/>
                  </a:cubicBezTo>
                  <a:cubicBezTo>
                    <a:pt x="1214" y="95"/>
                    <a:pt x="1209" y="97"/>
                    <a:pt x="1209" y="100"/>
                  </a:cubicBezTo>
                  <a:cubicBezTo>
                    <a:pt x="1216" y="122"/>
                    <a:pt x="1199" y="100"/>
                    <a:pt x="1195" y="100"/>
                  </a:cubicBezTo>
                  <a:cubicBezTo>
                    <a:pt x="1143" y="99"/>
                    <a:pt x="1143" y="99"/>
                    <a:pt x="1143" y="99"/>
                  </a:cubicBezTo>
                  <a:cubicBezTo>
                    <a:pt x="1140" y="87"/>
                    <a:pt x="1132" y="83"/>
                    <a:pt x="1117" y="83"/>
                  </a:cubicBezTo>
                  <a:cubicBezTo>
                    <a:pt x="1108" y="83"/>
                    <a:pt x="1095" y="86"/>
                    <a:pt x="1090" y="82"/>
                  </a:cubicBezTo>
                  <a:cubicBezTo>
                    <a:pt x="1086" y="78"/>
                    <a:pt x="1086" y="73"/>
                    <a:pt x="1079" y="70"/>
                  </a:cubicBezTo>
                  <a:cubicBezTo>
                    <a:pt x="1065" y="66"/>
                    <a:pt x="1050" y="63"/>
                    <a:pt x="1033" y="63"/>
                  </a:cubicBezTo>
                  <a:cubicBezTo>
                    <a:pt x="1015" y="63"/>
                    <a:pt x="1012" y="73"/>
                    <a:pt x="1011" y="81"/>
                  </a:cubicBezTo>
                  <a:cubicBezTo>
                    <a:pt x="994" y="81"/>
                    <a:pt x="986" y="81"/>
                    <a:pt x="975" y="81"/>
                  </a:cubicBezTo>
                  <a:cubicBezTo>
                    <a:pt x="969" y="81"/>
                    <a:pt x="968" y="76"/>
                    <a:pt x="960" y="75"/>
                  </a:cubicBezTo>
                  <a:cubicBezTo>
                    <a:pt x="959" y="78"/>
                    <a:pt x="958" y="85"/>
                    <a:pt x="954" y="85"/>
                  </a:cubicBezTo>
                  <a:cubicBezTo>
                    <a:pt x="945" y="85"/>
                    <a:pt x="941" y="73"/>
                    <a:pt x="941" y="67"/>
                  </a:cubicBezTo>
                  <a:cubicBezTo>
                    <a:pt x="941" y="66"/>
                    <a:pt x="959" y="55"/>
                    <a:pt x="913" y="51"/>
                  </a:cubicBezTo>
                  <a:cubicBezTo>
                    <a:pt x="907" y="51"/>
                    <a:pt x="903" y="53"/>
                    <a:pt x="903" y="61"/>
                  </a:cubicBezTo>
                  <a:cubicBezTo>
                    <a:pt x="879" y="61"/>
                    <a:pt x="879" y="61"/>
                    <a:pt x="879" y="61"/>
                  </a:cubicBezTo>
                  <a:cubicBezTo>
                    <a:pt x="871" y="57"/>
                    <a:pt x="832" y="54"/>
                    <a:pt x="827" y="45"/>
                  </a:cubicBezTo>
                  <a:cubicBezTo>
                    <a:pt x="797" y="70"/>
                    <a:pt x="804" y="54"/>
                    <a:pt x="804" y="54"/>
                  </a:cubicBezTo>
                  <a:cubicBezTo>
                    <a:pt x="811" y="45"/>
                    <a:pt x="879" y="25"/>
                    <a:pt x="823" y="13"/>
                  </a:cubicBezTo>
                  <a:cubicBezTo>
                    <a:pt x="799" y="13"/>
                    <a:pt x="799" y="13"/>
                    <a:pt x="799" y="13"/>
                  </a:cubicBezTo>
                  <a:cubicBezTo>
                    <a:pt x="797" y="5"/>
                    <a:pt x="792" y="0"/>
                    <a:pt x="782" y="0"/>
                  </a:cubicBezTo>
                  <a:cubicBezTo>
                    <a:pt x="770" y="0"/>
                    <a:pt x="766" y="9"/>
                    <a:pt x="760" y="14"/>
                  </a:cubicBezTo>
                  <a:cubicBezTo>
                    <a:pt x="755" y="17"/>
                    <a:pt x="726" y="29"/>
                    <a:pt x="728" y="18"/>
                  </a:cubicBezTo>
                  <a:cubicBezTo>
                    <a:pt x="721" y="21"/>
                    <a:pt x="689" y="23"/>
                    <a:pt x="672" y="38"/>
                  </a:cubicBezTo>
                  <a:cubicBezTo>
                    <a:pt x="669" y="41"/>
                    <a:pt x="668" y="50"/>
                    <a:pt x="662" y="50"/>
                  </a:cubicBezTo>
                  <a:cubicBezTo>
                    <a:pt x="655" y="50"/>
                    <a:pt x="627" y="47"/>
                    <a:pt x="627" y="60"/>
                  </a:cubicBezTo>
                  <a:cubicBezTo>
                    <a:pt x="627" y="63"/>
                    <a:pt x="629" y="66"/>
                    <a:pt x="630" y="69"/>
                  </a:cubicBezTo>
                  <a:cubicBezTo>
                    <a:pt x="625" y="73"/>
                    <a:pt x="623" y="69"/>
                    <a:pt x="608" y="69"/>
                  </a:cubicBezTo>
                  <a:cubicBezTo>
                    <a:pt x="594" y="87"/>
                    <a:pt x="595" y="67"/>
                    <a:pt x="592" y="63"/>
                  </a:cubicBezTo>
                  <a:cubicBezTo>
                    <a:pt x="591" y="70"/>
                    <a:pt x="586" y="73"/>
                    <a:pt x="580" y="76"/>
                  </a:cubicBezTo>
                  <a:cubicBezTo>
                    <a:pt x="582" y="83"/>
                    <a:pt x="592" y="89"/>
                    <a:pt x="585" y="97"/>
                  </a:cubicBezTo>
                  <a:cubicBezTo>
                    <a:pt x="580" y="102"/>
                    <a:pt x="594" y="119"/>
                    <a:pt x="587" y="119"/>
                  </a:cubicBezTo>
                  <a:cubicBezTo>
                    <a:pt x="577" y="119"/>
                    <a:pt x="575" y="84"/>
                    <a:pt x="575" y="77"/>
                  </a:cubicBezTo>
                  <a:cubicBezTo>
                    <a:pt x="575" y="70"/>
                    <a:pt x="587" y="66"/>
                    <a:pt x="568" y="63"/>
                  </a:cubicBezTo>
                  <a:cubicBezTo>
                    <a:pt x="558" y="61"/>
                    <a:pt x="540" y="77"/>
                    <a:pt x="540" y="85"/>
                  </a:cubicBezTo>
                  <a:cubicBezTo>
                    <a:pt x="540" y="96"/>
                    <a:pt x="544" y="102"/>
                    <a:pt x="550" y="108"/>
                  </a:cubicBezTo>
                  <a:cubicBezTo>
                    <a:pt x="562" y="128"/>
                    <a:pt x="532" y="106"/>
                    <a:pt x="521" y="103"/>
                  </a:cubicBezTo>
                  <a:cubicBezTo>
                    <a:pt x="490" y="95"/>
                    <a:pt x="500" y="105"/>
                    <a:pt x="500" y="107"/>
                  </a:cubicBezTo>
                  <a:cubicBezTo>
                    <a:pt x="499" y="124"/>
                    <a:pt x="492" y="110"/>
                    <a:pt x="487" y="110"/>
                  </a:cubicBezTo>
                  <a:cubicBezTo>
                    <a:pt x="480" y="110"/>
                    <a:pt x="466" y="120"/>
                    <a:pt x="456" y="115"/>
                  </a:cubicBezTo>
                  <a:cubicBezTo>
                    <a:pt x="451" y="101"/>
                    <a:pt x="417" y="132"/>
                    <a:pt x="408" y="132"/>
                  </a:cubicBezTo>
                  <a:cubicBezTo>
                    <a:pt x="405" y="132"/>
                    <a:pt x="401" y="130"/>
                    <a:pt x="402" y="127"/>
                  </a:cubicBezTo>
                  <a:cubicBezTo>
                    <a:pt x="406" y="118"/>
                    <a:pt x="401" y="98"/>
                    <a:pt x="391" y="128"/>
                  </a:cubicBezTo>
                  <a:cubicBezTo>
                    <a:pt x="391" y="130"/>
                    <a:pt x="395" y="131"/>
                    <a:pt x="395" y="135"/>
                  </a:cubicBezTo>
                  <a:cubicBezTo>
                    <a:pt x="395" y="143"/>
                    <a:pt x="383" y="138"/>
                    <a:pt x="376" y="140"/>
                  </a:cubicBezTo>
                  <a:cubicBezTo>
                    <a:pt x="370" y="142"/>
                    <a:pt x="375" y="163"/>
                    <a:pt x="347" y="152"/>
                  </a:cubicBezTo>
                  <a:cubicBezTo>
                    <a:pt x="347" y="161"/>
                    <a:pt x="347" y="161"/>
                    <a:pt x="347" y="161"/>
                  </a:cubicBezTo>
                  <a:cubicBezTo>
                    <a:pt x="335" y="160"/>
                    <a:pt x="336" y="146"/>
                    <a:pt x="331" y="140"/>
                  </a:cubicBezTo>
                  <a:cubicBezTo>
                    <a:pt x="341" y="140"/>
                    <a:pt x="346" y="139"/>
                    <a:pt x="356" y="142"/>
                  </a:cubicBezTo>
                  <a:cubicBezTo>
                    <a:pt x="368" y="145"/>
                    <a:pt x="394" y="129"/>
                    <a:pt x="355" y="117"/>
                  </a:cubicBezTo>
                  <a:cubicBezTo>
                    <a:pt x="344" y="113"/>
                    <a:pt x="319" y="101"/>
                    <a:pt x="312" y="101"/>
                  </a:cubicBezTo>
                  <a:cubicBezTo>
                    <a:pt x="311" y="101"/>
                    <a:pt x="311" y="100"/>
                    <a:pt x="306" y="101"/>
                  </a:cubicBezTo>
                  <a:cubicBezTo>
                    <a:pt x="305" y="101"/>
                    <a:pt x="300" y="100"/>
                    <a:pt x="298" y="100"/>
                  </a:cubicBezTo>
                  <a:cubicBezTo>
                    <a:pt x="298" y="99"/>
                    <a:pt x="297" y="98"/>
                    <a:pt x="294" y="97"/>
                  </a:cubicBezTo>
                  <a:cubicBezTo>
                    <a:pt x="300" y="95"/>
                    <a:pt x="301" y="97"/>
                    <a:pt x="303" y="91"/>
                  </a:cubicBezTo>
                  <a:cubicBezTo>
                    <a:pt x="302" y="90"/>
                    <a:pt x="297" y="87"/>
                    <a:pt x="295" y="87"/>
                  </a:cubicBezTo>
                  <a:cubicBezTo>
                    <a:pt x="294" y="87"/>
                    <a:pt x="293" y="89"/>
                    <a:pt x="292" y="91"/>
                  </a:cubicBezTo>
                  <a:cubicBezTo>
                    <a:pt x="290" y="91"/>
                    <a:pt x="290" y="89"/>
                    <a:pt x="290" y="86"/>
                  </a:cubicBezTo>
                  <a:cubicBezTo>
                    <a:pt x="286" y="88"/>
                    <a:pt x="284" y="89"/>
                    <a:pt x="281" y="92"/>
                  </a:cubicBezTo>
                  <a:cubicBezTo>
                    <a:pt x="281" y="91"/>
                    <a:pt x="281" y="90"/>
                    <a:pt x="280" y="88"/>
                  </a:cubicBezTo>
                  <a:cubicBezTo>
                    <a:pt x="276" y="90"/>
                    <a:pt x="275" y="95"/>
                    <a:pt x="270" y="95"/>
                  </a:cubicBezTo>
                  <a:cubicBezTo>
                    <a:pt x="271" y="92"/>
                    <a:pt x="275" y="91"/>
                    <a:pt x="275" y="87"/>
                  </a:cubicBezTo>
                  <a:cubicBezTo>
                    <a:pt x="275" y="85"/>
                    <a:pt x="266" y="90"/>
                    <a:pt x="263" y="90"/>
                  </a:cubicBezTo>
                  <a:cubicBezTo>
                    <a:pt x="261" y="90"/>
                    <a:pt x="260" y="88"/>
                    <a:pt x="258" y="87"/>
                  </a:cubicBezTo>
                  <a:cubicBezTo>
                    <a:pt x="258" y="88"/>
                    <a:pt x="254" y="89"/>
                    <a:pt x="254" y="90"/>
                  </a:cubicBezTo>
                  <a:cubicBezTo>
                    <a:pt x="254" y="92"/>
                    <a:pt x="256" y="92"/>
                    <a:pt x="257" y="93"/>
                  </a:cubicBezTo>
                  <a:cubicBezTo>
                    <a:pt x="253" y="95"/>
                    <a:pt x="247" y="94"/>
                    <a:pt x="247" y="99"/>
                  </a:cubicBezTo>
                  <a:cubicBezTo>
                    <a:pt x="247" y="95"/>
                    <a:pt x="247" y="95"/>
                    <a:pt x="247" y="95"/>
                  </a:cubicBezTo>
                  <a:cubicBezTo>
                    <a:pt x="243" y="96"/>
                    <a:pt x="239" y="101"/>
                    <a:pt x="239" y="102"/>
                  </a:cubicBezTo>
                  <a:cubicBezTo>
                    <a:pt x="239" y="99"/>
                    <a:pt x="239" y="99"/>
                    <a:pt x="239" y="99"/>
                  </a:cubicBezTo>
                  <a:cubicBezTo>
                    <a:pt x="235" y="100"/>
                    <a:pt x="231" y="99"/>
                    <a:pt x="229" y="102"/>
                  </a:cubicBezTo>
                  <a:cubicBezTo>
                    <a:pt x="230" y="102"/>
                    <a:pt x="229" y="102"/>
                    <a:pt x="230" y="103"/>
                  </a:cubicBezTo>
                  <a:cubicBezTo>
                    <a:pt x="228" y="104"/>
                    <a:pt x="227" y="104"/>
                    <a:pt x="225" y="104"/>
                  </a:cubicBezTo>
                  <a:cubicBezTo>
                    <a:pt x="223" y="104"/>
                    <a:pt x="221" y="106"/>
                    <a:pt x="220" y="107"/>
                  </a:cubicBezTo>
                  <a:cubicBezTo>
                    <a:pt x="222" y="107"/>
                    <a:pt x="222" y="107"/>
                    <a:pt x="224" y="108"/>
                  </a:cubicBezTo>
                  <a:cubicBezTo>
                    <a:pt x="223" y="108"/>
                    <a:pt x="221" y="114"/>
                    <a:pt x="220" y="114"/>
                  </a:cubicBezTo>
                  <a:cubicBezTo>
                    <a:pt x="217" y="114"/>
                    <a:pt x="216" y="111"/>
                    <a:pt x="212" y="111"/>
                  </a:cubicBezTo>
                  <a:cubicBezTo>
                    <a:pt x="213" y="110"/>
                    <a:pt x="213" y="109"/>
                    <a:pt x="211" y="107"/>
                  </a:cubicBezTo>
                  <a:cubicBezTo>
                    <a:pt x="211" y="108"/>
                    <a:pt x="210" y="109"/>
                    <a:pt x="209" y="110"/>
                  </a:cubicBezTo>
                  <a:cubicBezTo>
                    <a:pt x="209" y="110"/>
                    <a:pt x="208" y="109"/>
                    <a:pt x="208" y="109"/>
                  </a:cubicBezTo>
                  <a:cubicBezTo>
                    <a:pt x="206" y="109"/>
                    <a:pt x="205" y="111"/>
                    <a:pt x="204" y="113"/>
                  </a:cubicBezTo>
                  <a:cubicBezTo>
                    <a:pt x="204" y="113"/>
                    <a:pt x="206" y="114"/>
                    <a:pt x="208" y="114"/>
                  </a:cubicBezTo>
                  <a:cubicBezTo>
                    <a:pt x="207" y="114"/>
                    <a:pt x="204" y="115"/>
                    <a:pt x="203" y="117"/>
                  </a:cubicBezTo>
                  <a:cubicBezTo>
                    <a:pt x="208" y="117"/>
                    <a:pt x="211" y="114"/>
                    <a:pt x="216" y="113"/>
                  </a:cubicBezTo>
                  <a:cubicBezTo>
                    <a:pt x="215" y="118"/>
                    <a:pt x="209" y="125"/>
                    <a:pt x="204" y="127"/>
                  </a:cubicBezTo>
                  <a:cubicBezTo>
                    <a:pt x="199" y="129"/>
                    <a:pt x="196" y="132"/>
                    <a:pt x="193" y="137"/>
                  </a:cubicBezTo>
                  <a:cubicBezTo>
                    <a:pt x="193" y="137"/>
                    <a:pt x="191" y="142"/>
                    <a:pt x="191" y="142"/>
                  </a:cubicBezTo>
                  <a:cubicBezTo>
                    <a:pt x="189" y="142"/>
                    <a:pt x="190" y="149"/>
                    <a:pt x="187" y="151"/>
                  </a:cubicBezTo>
                  <a:cubicBezTo>
                    <a:pt x="180" y="156"/>
                    <a:pt x="176" y="164"/>
                    <a:pt x="166" y="167"/>
                  </a:cubicBezTo>
                  <a:cubicBezTo>
                    <a:pt x="169" y="167"/>
                    <a:pt x="169" y="168"/>
                    <a:pt x="172" y="168"/>
                  </a:cubicBezTo>
                  <a:cubicBezTo>
                    <a:pt x="164" y="168"/>
                    <a:pt x="163" y="173"/>
                    <a:pt x="159" y="174"/>
                  </a:cubicBezTo>
                  <a:cubicBezTo>
                    <a:pt x="154" y="175"/>
                    <a:pt x="151" y="178"/>
                    <a:pt x="149" y="182"/>
                  </a:cubicBezTo>
                  <a:cubicBezTo>
                    <a:pt x="147" y="184"/>
                    <a:pt x="144" y="184"/>
                    <a:pt x="144" y="187"/>
                  </a:cubicBezTo>
                  <a:cubicBezTo>
                    <a:pt x="144" y="194"/>
                    <a:pt x="144" y="199"/>
                    <a:pt x="147" y="203"/>
                  </a:cubicBezTo>
                  <a:cubicBezTo>
                    <a:pt x="146" y="205"/>
                    <a:pt x="144" y="208"/>
                    <a:pt x="144" y="209"/>
                  </a:cubicBezTo>
                  <a:cubicBezTo>
                    <a:pt x="147" y="208"/>
                    <a:pt x="147" y="208"/>
                    <a:pt x="151" y="208"/>
                  </a:cubicBezTo>
                  <a:cubicBezTo>
                    <a:pt x="151" y="211"/>
                    <a:pt x="151" y="211"/>
                    <a:pt x="151" y="211"/>
                  </a:cubicBezTo>
                  <a:cubicBezTo>
                    <a:pt x="147" y="212"/>
                    <a:pt x="146" y="213"/>
                    <a:pt x="146" y="215"/>
                  </a:cubicBezTo>
                  <a:cubicBezTo>
                    <a:pt x="146" y="216"/>
                    <a:pt x="155" y="221"/>
                    <a:pt x="156" y="221"/>
                  </a:cubicBezTo>
                  <a:cubicBezTo>
                    <a:pt x="166" y="221"/>
                    <a:pt x="173" y="213"/>
                    <a:pt x="178" y="206"/>
                  </a:cubicBezTo>
                  <a:cubicBezTo>
                    <a:pt x="179" y="208"/>
                    <a:pt x="180" y="210"/>
                    <a:pt x="182" y="211"/>
                  </a:cubicBezTo>
                  <a:cubicBezTo>
                    <a:pt x="182" y="212"/>
                    <a:pt x="181" y="213"/>
                    <a:pt x="181" y="214"/>
                  </a:cubicBezTo>
                  <a:cubicBezTo>
                    <a:pt x="181" y="219"/>
                    <a:pt x="184" y="219"/>
                    <a:pt x="186" y="223"/>
                  </a:cubicBezTo>
                  <a:cubicBezTo>
                    <a:pt x="187" y="228"/>
                    <a:pt x="187" y="231"/>
                    <a:pt x="191" y="235"/>
                  </a:cubicBezTo>
                  <a:cubicBezTo>
                    <a:pt x="191" y="236"/>
                    <a:pt x="190" y="236"/>
                    <a:pt x="190" y="237"/>
                  </a:cubicBezTo>
                  <a:cubicBezTo>
                    <a:pt x="190" y="238"/>
                    <a:pt x="193" y="248"/>
                    <a:pt x="195" y="248"/>
                  </a:cubicBezTo>
                  <a:cubicBezTo>
                    <a:pt x="201" y="248"/>
                    <a:pt x="202" y="241"/>
                    <a:pt x="206" y="241"/>
                  </a:cubicBezTo>
                  <a:cubicBezTo>
                    <a:pt x="208" y="241"/>
                    <a:pt x="209" y="241"/>
                    <a:pt x="212" y="241"/>
                  </a:cubicBezTo>
                  <a:cubicBezTo>
                    <a:pt x="213" y="237"/>
                    <a:pt x="218" y="236"/>
                    <a:pt x="219" y="230"/>
                  </a:cubicBezTo>
                  <a:cubicBezTo>
                    <a:pt x="217" y="230"/>
                    <a:pt x="215" y="229"/>
                    <a:pt x="215" y="226"/>
                  </a:cubicBezTo>
                  <a:cubicBezTo>
                    <a:pt x="215" y="221"/>
                    <a:pt x="217" y="215"/>
                    <a:pt x="222" y="215"/>
                  </a:cubicBezTo>
                  <a:cubicBezTo>
                    <a:pt x="224" y="215"/>
                    <a:pt x="231" y="209"/>
                    <a:pt x="231" y="205"/>
                  </a:cubicBezTo>
                  <a:cubicBezTo>
                    <a:pt x="231" y="201"/>
                    <a:pt x="225" y="197"/>
                    <a:pt x="221" y="196"/>
                  </a:cubicBezTo>
                  <a:cubicBezTo>
                    <a:pt x="221" y="195"/>
                    <a:pt x="219" y="193"/>
                    <a:pt x="219" y="192"/>
                  </a:cubicBezTo>
                  <a:cubicBezTo>
                    <a:pt x="219" y="188"/>
                    <a:pt x="219" y="188"/>
                    <a:pt x="219" y="188"/>
                  </a:cubicBezTo>
                  <a:cubicBezTo>
                    <a:pt x="223" y="186"/>
                    <a:pt x="220" y="182"/>
                    <a:pt x="222" y="179"/>
                  </a:cubicBezTo>
                  <a:cubicBezTo>
                    <a:pt x="224" y="175"/>
                    <a:pt x="228" y="174"/>
                    <a:pt x="232" y="171"/>
                  </a:cubicBezTo>
                  <a:cubicBezTo>
                    <a:pt x="237" y="169"/>
                    <a:pt x="247" y="164"/>
                    <a:pt x="247" y="159"/>
                  </a:cubicBezTo>
                  <a:cubicBezTo>
                    <a:pt x="248" y="158"/>
                    <a:pt x="247" y="156"/>
                    <a:pt x="247" y="154"/>
                  </a:cubicBezTo>
                  <a:cubicBezTo>
                    <a:pt x="247" y="147"/>
                    <a:pt x="253" y="145"/>
                    <a:pt x="261" y="145"/>
                  </a:cubicBezTo>
                  <a:cubicBezTo>
                    <a:pt x="266" y="145"/>
                    <a:pt x="274" y="146"/>
                    <a:pt x="274" y="151"/>
                  </a:cubicBezTo>
                  <a:cubicBezTo>
                    <a:pt x="274" y="155"/>
                    <a:pt x="268" y="156"/>
                    <a:pt x="265" y="158"/>
                  </a:cubicBezTo>
                  <a:cubicBezTo>
                    <a:pt x="259" y="162"/>
                    <a:pt x="254" y="174"/>
                    <a:pt x="245" y="174"/>
                  </a:cubicBezTo>
                  <a:cubicBezTo>
                    <a:pt x="245" y="176"/>
                    <a:pt x="245" y="177"/>
                    <a:pt x="245" y="179"/>
                  </a:cubicBezTo>
                  <a:cubicBezTo>
                    <a:pt x="245" y="181"/>
                    <a:pt x="247" y="186"/>
                    <a:pt x="249" y="187"/>
                  </a:cubicBezTo>
                  <a:cubicBezTo>
                    <a:pt x="249" y="188"/>
                    <a:pt x="246" y="190"/>
                    <a:pt x="246" y="192"/>
                  </a:cubicBezTo>
                  <a:cubicBezTo>
                    <a:pt x="246" y="197"/>
                    <a:pt x="251" y="200"/>
                    <a:pt x="256" y="200"/>
                  </a:cubicBezTo>
                  <a:cubicBezTo>
                    <a:pt x="256" y="203"/>
                    <a:pt x="258" y="203"/>
                    <a:pt x="261" y="203"/>
                  </a:cubicBezTo>
                  <a:cubicBezTo>
                    <a:pt x="265" y="203"/>
                    <a:pt x="270" y="201"/>
                    <a:pt x="274" y="200"/>
                  </a:cubicBezTo>
                  <a:cubicBezTo>
                    <a:pt x="279" y="200"/>
                    <a:pt x="289" y="200"/>
                    <a:pt x="291" y="195"/>
                  </a:cubicBezTo>
                  <a:cubicBezTo>
                    <a:pt x="293" y="198"/>
                    <a:pt x="295" y="199"/>
                    <a:pt x="297" y="203"/>
                  </a:cubicBezTo>
                  <a:cubicBezTo>
                    <a:pt x="294" y="205"/>
                    <a:pt x="288" y="208"/>
                    <a:pt x="285" y="208"/>
                  </a:cubicBezTo>
                  <a:cubicBezTo>
                    <a:pt x="281" y="208"/>
                    <a:pt x="278" y="207"/>
                    <a:pt x="273" y="207"/>
                  </a:cubicBezTo>
                  <a:cubicBezTo>
                    <a:pt x="268" y="207"/>
                    <a:pt x="257" y="211"/>
                    <a:pt x="260" y="214"/>
                  </a:cubicBezTo>
                  <a:cubicBezTo>
                    <a:pt x="272" y="225"/>
                    <a:pt x="266" y="229"/>
                    <a:pt x="263" y="229"/>
                  </a:cubicBezTo>
                  <a:cubicBezTo>
                    <a:pt x="259" y="229"/>
                    <a:pt x="258" y="224"/>
                    <a:pt x="254" y="224"/>
                  </a:cubicBezTo>
                  <a:cubicBezTo>
                    <a:pt x="250" y="224"/>
                    <a:pt x="245" y="234"/>
                    <a:pt x="245" y="239"/>
                  </a:cubicBezTo>
                  <a:cubicBezTo>
                    <a:pt x="245" y="248"/>
                    <a:pt x="238" y="247"/>
                    <a:pt x="237" y="255"/>
                  </a:cubicBezTo>
                  <a:cubicBezTo>
                    <a:pt x="235" y="255"/>
                    <a:pt x="232" y="255"/>
                    <a:pt x="229" y="255"/>
                  </a:cubicBezTo>
                  <a:cubicBezTo>
                    <a:pt x="229" y="255"/>
                    <a:pt x="229" y="254"/>
                    <a:pt x="230" y="253"/>
                  </a:cubicBezTo>
                  <a:cubicBezTo>
                    <a:pt x="228" y="252"/>
                    <a:pt x="225" y="252"/>
                    <a:pt x="222" y="252"/>
                  </a:cubicBezTo>
                  <a:cubicBezTo>
                    <a:pt x="220" y="252"/>
                    <a:pt x="216" y="255"/>
                    <a:pt x="214" y="256"/>
                  </a:cubicBezTo>
                  <a:cubicBezTo>
                    <a:pt x="210" y="258"/>
                    <a:pt x="208" y="257"/>
                    <a:pt x="204" y="259"/>
                  </a:cubicBezTo>
                  <a:cubicBezTo>
                    <a:pt x="203" y="260"/>
                    <a:pt x="202" y="261"/>
                    <a:pt x="200" y="261"/>
                  </a:cubicBezTo>
                  <a:cubicBezTo>
                    <a:pt x="200" y="261"/>
                    <a:pt x="196" y="258"/>
                    <a:pt x="196" y="258"/>
                  </a:cubicBezTo>
                  <a:cubicBezTo>
                    <a:pt x="196" y="257"/>
                    <a:pt x="197" y="257"/>
                    <a:pt x="197" y="255"/>
                  </a:cubicBezTo>
                  <a:cubicBezTo>
                    <a:pt x="192" y="255"/>
                    <a:pt x="188" y="260"/>
                    <a:pt x="182" y="260"/>
                  </a:cubicBezTo>
                  <a:cubicBezTo>
                    <a:pt x="181" y="260"/>
                    <a:pt x="181" y="258"/>
                    <a:pt x="180" y="257"/>
                  </a:cubicBezTo>
                  <a:cubicBezTo>
                    <a:pt x="178" y="257"/>
                    <a:pt x="177" y="256"/>
                    <a:pt x="175" y="256"/>
                  </a:cubicBezTo>
                  <a:cubicBezTo>
                    <a:pt x="175" y="256"/>
                    <a:pt x="175" y="255"/>
                    <a:pt x="175" y="254"/>
                  </a:cubicBezTo>
                  <a:cubicBezTo>
                    <a:pt x="173" y="254"/>
                    <a:pt x="172" y="252"/>
                    <a:pt x="172" y="250"/>
                  </a:cubicBezTo>
                  <a:cubicBezTo>
                    <a:pt x="172" y="246"/>
                    <a:pt x="174" y="244"/>
                    <a:pt x="177" y="241"/>
                  </a:cubicBezTo>
                  <a:cubicBezTo>
                    <a:pt x="177" y="241"/>
                    <a:pt x="179" y="240"/>
                    <a:pt x="179" y="239"/>
                  </a:cubicBezTo>
                  <a:cubicBezTo>
                    <a:pt x="179" y="238"/>
                    <a:pt x="179" y="238"/>
                    <a:pt x="179" y="237"/>
                  </a:cubicBezTo>
                  <a:cubicBezTo>
                    <a:pt x="179" y="237"/>
                    <a:pt x="174" y="237"/>
                    <a:pt x="174" y="235"/>
                  </a:cubicBezTo>
                  <a:cubicBezTo>
                    <a:pt x="174" y="233"/>
                    <a:pt x="175" y="231"/>
                    <a:pt x="175" y="229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71" y="230"/>
                    <a:pt x="161" y="231"/>
                    <a:pt x="161" y="241"/>
                  </a:cubicBezTo>
                  <a:cubicBezTo>
                    <a:pt x="161" y="246"/>
                    <a:pt x="166" y="248"/>
                    <a:pt x="166" y="254"/>
                  </a:cubicBezTo>
                  <a:cubicBezTo>
                    <a:pt x="166" y="254"/>
                    <a:pt x="168" y="258"/>
                    <a:pt x="168" y="260"/>
                  </a:cubicBezTo>
                  <a:cubicBezTo>
                    <a:pt x="168" y="261"/>
                    <a:pt x="165" y="263"/>
                    <a:pt x="163" y="263"/>
                  </a:cubicBezTo>
                  <a:cubicBezTo>
                    <a:pt x="161" y="263"/>
                    <a:pt x="159" y="262"/>
                    <a:pt x="158" y="264"/>
                  </a:cubicBezTo>
                  <a:cubicBezTo>
                    <a:pt x="157" y="264"/>
                    <a:pt x="157" y="266"/>
                    <a:pt x="156" y="265"/>
                  </a:cubicBezTo>
                  <a:cubicBezTo>
                    <a:pt x="154" y="266"/>
                    <a:pt x="156" y="265"/>
                    <a:pt x="153" y="265"/>
                  </a:cubicBezTo>
                  <a:cubicBezTo>
                    <a:pt x="148" y="265"/>
                    <a:pt x="144" y="269"/>
                    <a:pt x="141" y="272"/>
                  </a:cubicBezTo>
                  <a:cubicBezTo>
                    <a:pt x="141" y="272"/>
                    <a:pt x="139" y="274"/>
                    <a:pt x="139" y="275"/>
                  </a:cubicBezTo>
                  <a:cubicBezTo>
                    <a:pt x="139" y="277"/>
                    <a:pt x="140" y="280"/>
                    <a:pt x="138" y="282"/>
                  </a:cubicBezTo>
                  <a:cubicBezTo>
                    <a:pt x="137" y="283"/>
                    <a:pt x="128" y="286"/>
                    <a:pt x="127" y="287"/>
                  </a:cubicBezTo>
                  <a:cubicBezTo>
                    <a:pt x="125" y="287"/>
                    <a:pt x="125" y="287"/>
                    <a:pt x="123" y="287"/>
                  </a:cubicBezTo>
                  <a:cubicBezTo>
                    <a:pt x="122" y="293"/>
                    <a:pt x="120" y="298"/>
                    <a:pt x="113" y="298"/>
                  </a:cubicBezTo>
                  <a:cubicBezTo>
                    <a:pt x="113" y="299"/>
                    <a:pt x="111" y="300"/>
                    <a:pt x="110" y="300"/>
                  </a:cubicBezTo>
                  <a:cubicBezTo>
                    <a:pt x="107" y="300"/>
                    <a:pt x="105" y="301"/>
                    <a:pt x="103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1"/>
                    <a:pt x="99" y="304"/>
                    <a:pt x="103" y="304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99" y="306"/>
                    <a:pt x="99" y="307"/>
                    <a:pt x="97" y="307"/>
                  </a:cubicBezTo>
                  <a:cubicBezTo>
                    <a:pt x="95" y="307"/>
                    <a:pt x="91" y="306"/>
                    <a:pt x="91" y="305"/>
                  </a:cubicBezTo>
                  <a:cubicBezTo>
                    <a:pt x="88" y="306"/>
                    <a:pt x="82" y="307"/>
                    <a:pt x="82" y="309"/>
                  </a:cubicBezTo>
                  <a:cubicBezTo>
                    <a:pt x="82" y="309"/>
                    <a:pt x="82" y="310"/>
                    <a:pt x="82" y="310"/>
                  </a:cubicBezTo>
                  <a:cubicBezTo>
                    <a:pt x="82" y="313"/>
                    <a:pt x="92" y="315"/>
                    <a:pt x="96" y="316"/>
                  </a:cubicBezTo>
                  <a:cubicBezTo>
                    <a:pt x="97" y="316"/>
                    <a:pt x="97" y="318"/>
                    <a:pt x="98" y="318"/>
                  </a:cubicBezTo>
                  <a:cubicBezTo>
                    <a:pt x="98" y="321"/>
                    <a:pt x="100" y="326"/>
                    <a:pt x="104" y="326"/>
                  </a:cubicBezTo>
                  <a:cubicBezTo>
                    <a:pt x="104" y="327"/>
                    <a:pt x="106" y="327"/>
                    <a:pt x="106" y="329"/>
                  </a:cubicBezTo>
                  <a:cubicBezTo>
                    <a:pt x="106" y="330"/>
                    <a:pt x="105" y="331"/>
                    <a:pt x="105" y="332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3"/>
                    <a:pt x="105" y="337"/>
                    <a:pt x="105" y="338"/>
                  </a:cubicBezTo>
                  <a:cubicBezTo>
                    <a:pt x="105" y="343"/>
                    <a:pt x="102" y="344"/>
                    <a:pt x="102" y="348"/>
                  </a:cubicBezTo>
                  <a:cubicBezTo>
                    <a:pt x="102" y="348"/>
                    <a:pt x="98" y="350"/>
                    <a:pt x="97" y="350"/>
                  </a:cubicBezTo>
                  <a:cubicBezTo>
                    <a:pt x="94" y="350"/>
                    <a:pt x="93" y="349"/>
                    <a:pt x="90" y="349"/>
                  </a:cubicBezTo>
                  <a:cubicBezTo>
                    <a:pt x="79" y="349"/>
                    <a:pt x="79" y="349"/>
                    <a:pt x="79" y="349"/>
                  </a:cubicBezTo>
                  <a:cubicBezTo>
                    <a:pt x="78" y="349"/>
                    <a:pt x="76" y="349"/>
                    <a:pt x="76" y="349"/>
                  </a:cubicBezTo>
                  <a:cubicBezTo>
                    <a:pt x="65" y="349"/>
                    <a:pt x="65" y="349"/>
                    <a:pt x="65" y="349"/>
                  </a:cubicBezTo>
                  <a:cubicBezTo>
                    <a:pt x="64" y="349"/>
                    <a:pt x="63" y="347"/>
                    <a:pt x="62" y="347"/>
                  </a:cubicBezTo>
                  <a:cubicBezTo>
                    <a:pt x="61" y="347"/>
                    <a:pt x="53" y="352"/>
                    <a:pt x="53" y="353"/>
                  </a:cubicBezTo>
                  <a:cubicBezTo>
                    <a:pt x="53" y="355"/>
                    <a:pt x="55" y="358"/>
                    <a:pt x="55" y="361"/>
                  </a:cubicBezTo>
                  <a:cubicBezTo>
                    <a:pt x="55" y="367"/>
                    <a:pt x="53" y="373"/>
                    <a:pt x="53" y="379"/>
                  </a:cubicBezTo>
                  <a:cubicBezTo>
                    <a:pt x="53" y="380"/>
                    <a:pt x="51" y="381"/>
                    <a:pt x="51" y="384"/>
                  </a:cubicBezTo>
                  <a:cubicBezTo>
                    <a:pt x="51" y="386"/>
                    <a:pt x="51" y="387"/>
                    <a:pt x="55" y="387"/>
                  </a:cubicBezTo>
                  <a:cubicBezTo>
                    <a:pt x="55" y="390"/>
                    <a:pt x="55" y="391"/>
                    <a:pt x="55" y="396"/>
                  </a:cubicBezTo>
                  <a:cubicBezTo>
                    <a:pt x="55" y="397"/>
                    <a:pt x="55" y="398"/>
                    <a:pt x="57" y="398"/>
                  </a:cubicBezTo>
                  <a:cubicBezTo>
                    <a:pt x="60" y="398"/>
                    <a:pt x="62" y="396"/>
                    <a:pt x="66" y="396"/>
                  </a:cubicBezTo>
                  <a:cubicBezTo>
                    <a:pt x="71" y="396"/>
                    <a:pt x="72" y="405"/>
                    <a:pt x="75" y="405"/>
                  </a:cubicBezTo>
                  <a:cubicBezTo>
                    <a:pt x="80" y="405"/>
                    <a:pt x="83" y="400"/>
                    <a:pt x="88" y="400"/>
                  </a:cubicBezTo>
                  <a:cubicBezTo>
                    <a:pt x="89" y="400"/>
                    <a:pt x="95" y="399"/>
                    <a:pt x="95" y="400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9" y="401"/>
                    <a:pt x="100" y="395"/>
                    <a:pt x="103" y="394"/>
                  </a:cubicBezTo>
                  <a:cubicBezTo>
                    <a:pt x="108" y="392"/>
                    <a:pt x="109" y="389"/>
                    <a:pt x="112" y="384"/>
                  </a:cubicBezTo>
                  <a:cubicBezTo>
                    <a:pt x="111" y="384"/>
                    <a:pt x="110" y="383"/>
                    <a:pt x="110" y="381"/>
                  </a:cubicBezTo>
                  <a:cubicBezTo>
                    <a:pt x="110" y="376"/>
                    <a:pt x="116" y="367"/>
                    <a:pt x="120" y="366"/>
                  </a:cubicBezTo>
                  <a:cubicBezTo>
                    <a:pt x="125" y="365"/>
                    <a:pt x="130" y="363"/>
                    <a:pt x="132" y="359"/>
                  </a:cubicBezTo>
                  <a:cubicBezTo>
                    <a:pt x="130" y="354"/>
                    <a:pt x="130" y="354"/>
                    <a:pt x="130" y="354"/>
                  </a:cubicBezTo>
                  <a:cubicBezTo>
                    <a:pt x="130" y="350"/>
                    <a:pt x="134" y="348"/>
                    <a:pt x="137" y="348"/>
                  </a:cubicBezTo>
                  <a:cubicBezTo>
                    <a:pt x="142" y="348"/>
                    <a:pt x="145" y="351"/>
                    <a:pt x="150" y="351"/>
                  </a:cubicBezTo>
                  <a:cubicBezTo>
                    <a:pt x="155" y="351"/>
                    <a:pt x="158" y="347"/>
                    <a:pt x="162" y="345"/>
                  </a:cubicBezTo>
                  <a:cubicBezTo>
                    <a:pt x="164" y="344"/>
                    <a:pt x="164" y="341"/>
                    <a:pt x="169" y="341"/>
                  </a:cubicBezTo>
                  <a:cubicBezTo>
                    <a:pt x="177" y="341"/>
                    <a:pt x="179" y="350"/>
                    <a:pt x="183" y="355"/>
                  </a:cubicBezTo>
                  <a:cubicBezTo>
                    <a:pt x="183" y="357"/>
                    <a:pt x="186" y="358"/>
                    <a:pt x="188" y="359"/>
                  </a:cubicBezTo>
                  <a:cubicBezTo>
                    <a:pt x="192" y="363"/>
                    <a:pt x="193" y="365"/>
                    <a:pt x="200" y="367"/>
                  </a:cubicBezTo>
                  <a:cubicBezTo>
                    <a:pt x="200" y="368"/>
                    <a:pt x="204" y="369"/>
                    <a:pt x="205" y="369"/>
                  </a:cubicBezTo>
                  <a:cubicBezTo>
                    <a:pt x="205" y="370"/>
                    <a:pt x="210" y="376"/>
                    <a:pt x="211" y="376"/>
                  </a:cubicBezTo>
                  <a:cubicBezTo>
                    <a:pt x="212" y="378"/>
                    <a:pt x="213" y="379"/>
                    <a:pt x="213" y="382"/>
                  </a:cubicBezTo>
                  <a:cubicBezTo>
                    <a:pt x="213" y="385"/>
                    <a:pt x="212" y="388"/>
                    <a:pt x="210" y="388"/>
                  </a:cubicBezTo>
                  <a:cubicBezTo>
                    <a:pt x="210" y="389"/>
                    <a:pt x="210" y="390"/>
                    <a:pt x="212" y="390"/>
                  </a:cubicBezTo>
                  <a:cubicBezTo>
                    <a:pt x="215" y="390"/>
                    <a:pt x="215" y="385"/>
                    <a:pt x="217" y="383"/>
                  </a:cubicBezTo>
                  <a:cubicBezTo>
                    <a:pt x="217" y="383"/>
                    <a:pt x="220" y="383"/>
                    <a:pt x="220" y="382"/>
                  </a:cubicBezTo>
                  <a:cubicBezTo>
                    <a:pt x="220" y="379"/>
                    <a:pt x="216" y="378"/>
                    <a:pt x="216" y="375"/>
                  </a:cubicBezTo>
                  <a:cubicBezTo>
                    <a:pt x="216" y="373"/>
                    <a:pt x="218" y="372"/>
                    <a:pt x="221" y="372"/>
                  </a:cubicBezTo>
                  <a:cubicBezTo>
                    <a:pt x="224" y="372"/>
                    <a:pt x="226" y="375"/>
                    <a:pt x="228" y="375"/>
                  </a:cubicBezTo>
                  <a:cubicBezTo>
                    <a:pt x="229" y="370"/>
                    <a:pt x="223" y="369"/>
                    <a:pt x="219" y="366"/>
                  </a:cubicBezTo>
                  <a:cubicBezTo>
                    <a:pt x="217" y="366"/>
                    <a:pt x="212" y="365"/>
                    <a:pt x="213" y="362"/>
                  </a:cubicBezTo>
                  <a:cubicBezTo>
                    <a:pt x="213" y="361"/>
                    <a:pt x="213" y="361"/>
                    <a:pt x="213" y="360"/>
                  </a:cubicBezTo>
                  <a:cubicBezTo>
                    <a:pt x="210" y="360"/>
                    <a:pt x="208" y="361"/>
                    <a:pt x="204" y="360"/>
                  </a:cubicBezTo>
                  <a:cubicBezTo>
                    <a:pt x="202" y="359"/>
                    <a:pt x="201" y="355"/>
                    <a:pt x="200" y="352"/>
                  </a:cubicBezTo>
                  <a:cubicBezTo>
                    <a:pt x="199" y="350"/>
                    <a:pt x="197" y="346"/>
                    <a:pt x="194" y="345"/>
                  </a:cubicBezTo>
                  <a:cubicBezTo>
                    <a:pt x="191" y="344"/>
                    <a:pt x="189" y="343"/>
                    <a:pt x="189" y="339"/>
                  </a:cubicBezTo>
                  <a:cubicBezTo>
                    <a:pt x="189" y="338"/>
                    <a:pt x="190" y="336"/>
                    <a:pt x="190" y="335"/>
                  </a:cubicBezTo>
                  <a:cubicBezTo>
                    <a:pt x="190" y="335"/>
                    <a:pt x="189" y="334"/>
                    <a:pt x="189" y="334"/>
                  </a:cubicBezTo>
                  <a:cubicBezTo>
                    <a:pt x="189" y="331"/>
                    <a:pt x="194" y="332"/>
                    <a:pt x="196" y="330"/>
                  </a:cubicBezTo>
                  <a:cubicBezTo>
                    <a:pt x="198" y="332"/>
                    <a:pt x="196" y="337"/>
                    <a:pt x="199" y="337"/>
                  </a:cubicBezTo>
                  <a:cubicBezTo>
                    <a:pt x="202" y="337"/>
                    <a:pt x="204" y="337"/>
                    <a:pt x="206" y="337"/>
                  </a:cubicBezTo>
                  <a:cubicBezTo>
                    <a:pt x="206" y="341"/>
                    <a:pt x="212" y="349"/>
                    <a:pt x="217" y="349"/>
                  </a:cubicBezTo>
                  <a:cubicBezTo>
                    <a:pt x="218" y="349"/>
                    <a:pt x="219" y="349"/>
                    <a:pt x="220" y="349"/>
                  </a:cubicBezTo>
                  <a:cubicBezTo>
                    <a:pt x="220" y="353"/>
                    <a:pt x="224" y="352"/>
                    <a:pt x="227" y="354"/>
                  </a:cubicBezTo>
                  <a:cubicBezTo>
                    <a:pt x="230" y="355"/>
                    <a:pt x="235" y="360"/>
                    <a:pt x="235" y="363"/>
                  </a:cubicBezTo>
                  <a:cubicBezTo>
                    <a:pt x="235" y="365"/>
                    <a:pt x="235" y="366"/>
                    <a:pt x="235" y="369"/>
                  </a:cubicBezTo>
                  <a:cubicBezTo>
                    <a:pt x="235" y="374"/>
                    <a:pt x="239" y="376"/>
                    <a:pt x="241" y="379"/>
                  </a:cubicBezTo>
                  <a:cubicBezTo>
                    <a:pt x="243" y="381"/>
                    <a:pt x="245" y="383"/>
                    <a:pt x="246" y="386"/>
                  </a:cubicBezTo>
                  <a:cubicBezTo>
                    <a:pt x="246" y="387"/>
                    <a:pt x="247" y="389"/>
                    <a:pt x="247" y="389"/>
                  </a:cubicBezTo>
                  <a:cubicBezTo>
                    <a:pt x="249" y="389"/>
                    <a:pt x="250" y="389"/>
                    <a:pt x="251" y="389"/>
                  </a:cubicBezTo>
                  <a:cubicBezTo>
                    <a:pt x="251" y="389"/>
                    <a:pt x="248" y="391"/>
                    <a:pt x="248" y="393"/>
                  </a:cubicBezTo>
                  <a:cubicBezTo>
                    <a:pt x="248" y="397"/>
                    <a:pt x="251" y="401"/>
                    <a:pt x="255" y="401"/>
                  </a:cubicBezTo>
                  <a:cubicBezTo>
                    <a:pt x="255" y="401"/>
                    <a:pt x="257" y="401"/>
                    <a:pt x="258" y="401"/>
                  </a:cubicBezTo>
                  <a:cubicBezTo>
                    <a:pt x="256" y="397"/>
                    <a:pt x="257" y="396"/>
                    <a:pt x="257" y="395"/>
                  </a:cubicBezTo>
                  <a:cubicBezTo>
                    <a:pt x="257" y="393"/>
                    <a:pt x="259" y="392"/>
                    <a:pt x="255" y="390"/>
                  </a:cubicBezTo>
                  <a:cubicBezTo>
                    <a:pt x="255" y="388"/>
                    <a:pt x="255" y="388"/>
                    <a:pt x="255" y="388"/>
                  </a:cubicBezTo>
                  <a:cubicBezTo>
                    <a:pt x="259" y="389"/>
                    <a:pt x="260" y="393"/>
                    <a:pt x="263" y="393"/>
                  </a:cubicBezTo>
                  <a:cubicBezTo>
                    <a:pt x="263" y="393"/>
                    <a:pt x="263" y="393"/>
                    <a:pt x="263" y="393"/>
                  </a:cubicBezTo>
                  <a:cubicBezTo>
                    <a:pt x="264" y="389"/>
                    <a:pt x="266" y="392"/>
                    <a:pt x="267" y="391"/>
                  </a:cubicBezTo>
                  <a:cubicBezTo>
                    <a:pt x="267" y="391"/>
                    <a:pt x="266" y="389"/>
                    <a:pt x="266" y="389"/>
                  </a:cubicBezTo>
                  <a:cubicBezTo>
                    <a:pt x="264" y="389"/>
                    <a:pt x="258" y="383"/>
                    <a:pt x="258" y="382"/>
                  </a:cubicBezTo>
                  <a:cubicBezTo>
                    <a:pt x="258" y="381"/>
                    <a:pt x="259" y="381"/>
                    <a:pt x="259" y="379"/>
                  </a:cubicBezTo>
                  <a:cubicBezTo>
                    <a:pt x="255" y="374"/>
                    <a:pt x="255" y="374"/>
                    <a:pt x="255" y="374"/>
                  </a:cubicBezTo>
                  <a:cubicBezTo>
                    <a:pt x="255" y="373"/>
                    <a:pt x="256" y="372"/>
                    <a:pt x="257" y="372"/>
                  </a:cubicBezTo>
                  <a:cubicBezTo>
                    <a:pt x="259" y="372"/>
                    <a:pt x="260" y="375"/>
                    <a:pt x="263" y="375"/>
                  </a:cubicBezTo>
                  <a:cubicBezTo>
                    <a:pt x="264" y="373"/>
                    <a:pt x="264" y="372"/>
                    <a:pt x="263" y="370"/>
                  </a:cubicBezTo>
                  <a:cubicBezTo>
                    <a:pt x="266" y="369"/>
                    <a:pt x="267" y="367"/>
                    <a:pt x="271" y="367"/>
                  </a:cubicBezTo>
                  <a:cubicBezTo>
                    <a:pt x="275" y="367"/>
                    <a:pt x="277" y="372"/>
                    <a:pt x="280" y="372"/>
                  </a:cubicBezTo>
                  <a:cubicBezTo>
                    <a:pt x="283" y="372"/>
                    <a:pt x="284" y="369"/>
                    <a:pt x="287" y="367"/>
                  </a:cubicBezTo>
                  <a:cubicBezTo>
                    <a:pt x="289" y="367"/>
                    <a:pt x="290" y="367"/>
                    <a:pt x="293" y="367"/>
                  </a:cubicBezTo>
                  <a:cubicBezTo>
                    <a:pt x="294" y="367"/>
                    <a:pt x="295" y="367"/>
                    <a:pt x="295" y="366"/>
                  </a:cubicBezTo>
                  <a:cubicBezTo>
                    <a:pt x="294" y="364"/>
                    <a:pt x="288" y="361"/>
                    <a:pt x="288" y="356"/>
                  </a:cubicBezTo>
                  <a:cubicBezTo>
                    <a:pt x="288" y="353"/>
                    <a:pt x="291" y="348"/>
                    <a:pt x="295" y="346"/>
                  </a:cubicBezTo>
                  <a:cubicBezTo>
                    <a:pt x="295" y="340"/>
                    <a:pt x="295" y="340"/>
                    <a:pt x="295" y="340"/>
                  </a:cubicBezTo>
                  <a:cubicBezTo>
                    <a:pt x="295" y="339"/>
                    <a:pt x="295" y="341"/>
                    <a:pt x="296" y="337"/>
                  </a:cubicBezTo>
                  <a:cubicBezTo>
                    <a:pt x="296" y="335"/>
                    <a:pt x="298" y="334"/>
                    <a:pt x="301" y="333"/>
                  </a:cubicBezTo>
                  <a:cubicBezTo>
                    <a:pt x="300" y="332"/>
                    <a:pt x="301" y="331"/>
                    <a:pt x="300" y="330"/>
                  </a:cubicBezTo>
                  <a:cubicBezTo>
                    <a:pt x="305" y="328"/>
                    <a:pt x="306" y="323"/>
                    <a:pt x="311" y="323"/>
                  </a:cubicBezTo>
                  <a:cubicBezTo>
                    <a:pt x="315" y="323"/>
                    <a:pt x="325" y="340"/>
                    <a:pt x="328" y="340"/>
                  </a:cubicBezTo>
                  <a:cubicBezTo>
                    <a:pt x="332" y="340"/>
                    <a:pt x="342" y="335"/>
                    <a:pt x="344" y="333"/>
                  </a:cubicBezTo>
                  <a:cubicBezTo>
                    <a:pt x="344" y="333"/>
                    <a:pt x="338" y="332"/>
                    <a:pt x="338" y="332"/>
                  </a:cubicBezTo>
                  <a:cubicBezTo>
                    <a:pt x="337" y="332"/>
                    <a:pt x="334" y="331"/>
                    <a:pt x="334" y="328"/>
                  </a:cubicBezTo>
                  <a:cubicBezTo>
                    <a:pt x="334" y="326"/>
                    <a:pt x="351" y="320"/>
                    <a:pt x="357" y="318"/>
                  </a:cubicBezTo>
                  <a:cubicBezTo>
                    <a:pt x="357" y="318"/>
                    <a:pt x="354" y="321"/>
                    <a:pt x="353" y="322"/>
                  </a:cubicBezTo>
                  <a:cubicBezTo>
                    <a:pt x="353" y="323"/>
                    <a:pt x="359" y="329"/>
                    <a:pt x="346" y="333"/>
                  </a:cubicBezTo>
                  <a:cubicBezTo>
                    <a:pt x="351" y="346"/>
                    <a:pt x="377" y="344"/>
                    <a:pt x="377" y="361"/>
                  </a:cubicBezTo>
                  <a:cubicBezTo>
                    <a:pt x="374" y="363"/>
                    <a:pt x="371" y="365"/>
                    <a:pt x="367" y="365"/>
                  </a:cubicBezTo>
                  <a:cubicBezTo>
                    <a:pt x="365" y="365"/>
                    <a:pt x="361" y="365"/>
                    <a:pt x="354" y="365"/>
                  </a:cubicBezTo>
                  <a:cubicBezTo>
                    <a:pt x="352" y="365"/>
                    <a:pt x="343" y="364"/>
                    <a:pt x="343" y="361"/>
                  </a:cubicBezTo>
                  <a:cubicBezTo>
                    <a:pt x="338" y="361"/>
                    <a:pt x="338" y="358"/>
                    <a:pt x="332" y="358"/>
                  </a:cubicBezTo>
                  <a:cubicBezTo>
                    <a:pt x="328" y="358"/>
                    <a:pt x="322" y="359"/>
                    <a:pt x="319" y="360"/>
                  </a:cubicBezTo>
                  <a:cubicBezTo>
                    <a:pt x="316" y="362"/>
                    <a:pt x="312" y="365"/>
                    <a:pt x="310" y="365"/>
                  </a:cubicBezTo>
                  <a:cubicBezTo>
                    <a:pt x="310" y="365"/>
                    <a:pt x="305" y="365"/>
                    <a:pt x="302" y="365"/>
                  </a:cubicBezTo>
                  <a:cubicBezTo>
                    <a:pt x="301" y="365"/>
                    <a:pt x="297" y="364"/>
                    <a:pt x="297" y="366"/>
                  </a:cubicBezTo>
                  <a:cubicBezTo>
                    <a:pt x="297" y="368"/>
                    <a:pt x="298" y="367"/>
                    <a:pt x="299" y="369"/>
                  </a:cubicBezTo>
                  <a:cubicBezTo>
                    <a:pt x="295" y="371"/>
                    <a:pt x="278" y="370"/>
                    <a:pt x="278" y="377"/>
                  </a:cubicBezTo>
                  <a:cubicBezTo>
                    <a:pt x="278" y="378"/>
                    <a:pt x="281" y="378"/>
                    <a:pt x="282" y="378"/>
                  </a:cubicBezTo>
                  <a:cubicBezTo>
                    <a:pt x="282" y="379"/>
                    <a:pt x="282" y="379"/>
                    <a:pt x="282" y="381"/>
                  </a:cubicBezTo>
                  <a:cubicBezTo>
                    <a:pt x="282" y="385"/>
                    <a:pt x="280" y="385"/>
                    <a:pt x="278" y="387"/>
                  </a:cubicBezTo>
                  <a:cubicBezTo>
                    <a:pt x="281" y="389"/>
                    <a:pt x="283" y="388"/>
                    <a:pt x="285" y="391"/>
                  </a:cubicBezTo>
                  <a:cubicBezTo>
                    <a:pt x="283" y="394"/>
                    <a:pt x="290" y="398"/>
                    <a:pt x="291" y="399"/>
                  </a:cubicBezTo>
                  <a:cubicBezTo>
                    <a:pt x="291" y="399"/>
                    <a:pt x="290" y="401"/>
                    <a:pt x="289" y="401"/>
                  </a:cubicBezTo>
                  <a:cubicBezTo>
                    <a:pt x="292" y="401"/>
                    <a:pt x="292" y="401"/>
                    <a:pt x="292" y="401"/>
                  </a:cubicBezTo>
                  <a:cubicBezTo>
                    <a:pt x="296" y="397"/>
                    <a:pt x="298" y="404"/>
                    <a:pt x="302" y="404"/>
                  </a:cubicBezTo>
                  <a:cubicBezTo>
                    <a:pt x="307" y="404"/>
                    <a:pt x="306" y="399"/>
                    <a:pt x="310" y="399"/>
                  </a:cubicBezTo>
                  <a:cubicBezTo>
                    <a:pt x="315" y="399"/>
                    <a:pt x="317" y="404"/>
                    <a:pt x="322" y="404"/>
                  </a:cubicBezTo>
                  <a:cubicBezTo>
                    <a:pt x="328" y="404"/>
                    <a:pt x="329" y="401"/>
                    <a:pt x="333" y="399"/>
                  </a:cubicBezTo>
                  <a:cubicBezTo>
                    <a:pt x="334" y="400"/>
                    <a:pt x="336" y="400"/>
                    <a:pt x="338" y="400"/>
                  </a:cubicBezTo>
                  <a:cubicBezTo>
                    <a:pt x="340" y="400"/>
                    <a:pt x="339" y="399"/>
                    <a:pt x="343" y="398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1" y="401"/>
                    <a:pt x="341" y="403"/>
                  </a:cubicBezTo>
                  <a:cubicBezTo>
                    <a:pt x="341" y="406"/>
                    <a:pt x="342" y="409"/>
                    <a:pt x="342" y="413"/>
                  </a:cubicBezTo>
                  <a:cubicBezTo>
                    <a:pt x="342" y="418"/>
                    <a:pt x="337" y="419"/>
                    <a:pt x="336" y="423"/>
                  </a:cubicBezTo>
                  <a:cubicBezTo>
                    <a:pt x="334" y="428"/>
                    <a:pt x="334" y="430"/>
                    <a:pt x="332" y="435"/>
                  </a:cubicBezTo>
                  <a:cubicBezTo>
                    <a:pt x="332" y="436"/>
                    <a:pt x="330" y="436"/>
                    <a:pt x="330" y="438"/>
                  </a:cubicBezTo>
                  <a:cubicBezTo>
                    <a:pt x="332" y="442"/>
                    <a:pt x="332" y="442"/>
                    <a:pt x="332" y="442"/>
                  </a:cubicBezTo>
                  <a:cubicBezTo>
                    <a:pt x="331" y="441"/>
                    <a:pt x="331" y="440"/>
                    <a:pt x="331" y="439"/>
                  </a:cubicBezTo>
                  <a:cubicBezTo>
                    <a:pt x="328" y="440"/>
                    <a:pt x="328" y="441"/>
                    <a:pt x="324" y="441"/>
                  </a:cubicBezTo>
                  <a:cubicBezTo>
                    <a:pt x="319" y="441"/>
                    <a:pt x="317" y="438"/>
                    <a:pt x="312" y="438"/>
                  </a:cubicBezTo>
                  <a:cubicBezTo>
                    <a:pt x="305" y="438"/>
                    <a:pt x="303" y="442"/>
                    <a:pt x="296" y="442"/>
                  </a:cubicBezTo>
                  <a:cubicBezTo>
                    <a:pt x="288" y="442"/>
                    <a:pt x="278" y="438"/>
                    <a:pt x="271" y="435"/>
                  </a:cubicBezTo>
                  <a:cubicBezTo>
                    <a:pt x="267" y="434"/>
                    <a:pt x="262" y="436"/>
                    <a:pt x="260" y="434"/>
                  </a:cubicBezTo>
                  <a:cubicBezTo>
                    <a:pt x="259" y="432"/>
                    <a:pt x="256" y="433"/>
                    <a:pt x="256" y="429"/>
                  </a:cubicBezTo>
                  <a:cubicBezTo>
                    <a:pt x="251" y="429"/>
                    <a:pt x="251" y="429"/>
                    <a:pt x="251" y="429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4" y="430"/>
                    <a:pt x="239" y="430"/>
                    <a:pt x="239" y="437"/>
                  </a:cubicBezTo>
                  <a:cubicBezTo>
                    <a:pt x="239" y="439"/>
                    <a:pt x="239" y="440"/>
                    <a:pt x="239" y="442"/>
                  </a:cubicBezTo>
                  <a:cubicBezTo>
                    <a:pt x="239" y="443"/>
                    <a:pt x="236" y="444"/>
                    <a:pt x="234" y="444"/>
                  </a:cubicBezTo>
                  <a:cubicBezTo>
                    <a:pt x="217" y="444"/>
                    <a:pt x="212" y="425"/>
                    <a:pt x="197" y="425"/>
                  </a:cubicBezTo>
                  <a:cubicBezTo>
                    <a:pt x="195" y="425"/>
                    <a:pt x="193" y="425"/>
                    <a:pt x="191" y="425"/>
                  </a:cubicBezTo>
                  <a:cubicBezTo>
                    <a:pt x="186" y="425"/>
                    <a:pt x="180" y="421"/>
                    <a:pt x="180" y="415"/>
                  </a:cubicBezTo>
                  <a:cubicBezTo>
                    <a:pt x="180" y="412"/>
                    <a:pt x="183" y="411"/>
                    <a:pt x="183" y="407"/>
                  </a:cubicBezTo>
                  <a:cubicBezTo>
                    <a:pt x="183" y="405"/>
                    <a:pt x="180" y="404"/>
                    <a:pt x="180" y="402"/>
                  </a:cubicBezTo>
                  <a:cubicBezTo>
                    <a:pt x="180" y="399"/>
                    <a:pt x="183" y="400"/>
                    <a:pt x="184" y="397"/>
                  </a:cubicBezTo>
                  <a:cubicBezTo>
                    <a:pt x="182" y="397"/>
                    <a:pt x="182" y="398"/>
                    <a:pt x="180" y="398"/>
                  </a:cubicBezTo>
                  <a:cubicBezTo>
                    <a:pt x="177" y="398"/>
                    <a:pt x="178" y="394"/>
                    <a:pt x="174" y="394"/>
                  </a:cubicBezTo>
                  <a:cubicBezTo>
                    <a:pt x="169" y="394"/>
                    <a:pt x="169" y="397"/>
                    <a:pt x="164" y="397"/>
                  </a:cubicBezTo>
                  <a:cubicBezTo>
                    <a:pt x="162" y="397"/>
                    <a:pt x="161" y="396"/>
                    <a:pt x="158" y="396"/>
                  </a:cubicBezTo>
                  <a:cubicBezTo>
                    <a:pt x="154" y="396"/>
                    <a:pt x="151" y="399"/>
                    <a:pt x="148" y="399"/>
                  </a:cubicBezTo>
                  <a:cubicBezTo>
                    <a:pt x="146" y="399"/>
                    <a:pt x="143" y="397"/>
                    <a:pt x="140" y="397"/>
                  </a:cubicBezTo>
                  <a:cubicBezTo>
                    <a:pt x="130" y="397"/>
                    <a:pt x="113" y="403"/>
                    <a:pt x="104" y="408"/>
                  </a:cubicBezTo>
                  <a:cubicBezTo>
                    <a:pt x="102" y="409"/>
                    <a:pt x="101" y="412"/>
                    <a:pt x="96" y="412"/>
                  </a:cubicBezTo>
                  <a:cubicBezTo>
                    <a:pt x="88" y="412"/>
                    <a:pt x="82" y="411"/>
                    <a:pt x="77" y="406"/>
                  </a:cubicBezTo>
                  <a:cubicBezTo>
                    <a:pt x="74" y="408"/>
                    <a:pt x="74" y="409"/>
                    <a:pt x="72" y="413"/>
                  </a:cubicBezTo>
                  <a:cubicBezTo>
                    <a:pt x="73" y="413"/>
                    <a:pt x="73" y="413"/>
                    <a:pt x="73" y="413"/>
                  </a:cubicBezTo>
                  <a:cubicBezTo>
                    <a:pt x="67" y="421"/>
                    <a:pt x="59" y="427"/>
                    <a:pt x="53" y="434"/>
                  </a:cubicBezTo>
                  <a:cubicBezTo>
                    <a:pt x="49" y="440"/>
                    <a:pt x="52" y="443"/>
                    <a:pt x="50" y="452"/>
                  </a:cubicBezTo>
                  <a:cubicBezTo>
                    <a:pt x="48" y="455"/>
                    <a:pt x="43" y="460"/>
                    <a:pt x="39" y="462"/>
                  </a:cubicBezTo>
                  <a:cubicBezTo>
                    <a:pt x="35" y="464"/>
                    <a:pt x="29" y="463"/>
                    <a:pt x="26" y="468"/>
                  </a:cubicBezTo>
                  <a:cubicBezTo>
                    <a:pt x="21" y="475"/>
                    <a:pt x="14" y="487"/>
                    <a:pt x="11" y="496"/>
                  </a:cubicBezTo>
                  <a:cubicBezTo>
                    <a:pt x="10" y="500"/>
                    <a:pt x="5" y="502"/>
                    <a:pt x="5" y="507"/>
                  </a:cubicBezTo>
                  <a:cubicBezTo>
                    <a:pt x="5" y="516"/>
                    <a:pt x="9" y="522"/>
                    <a:pt x="9" y="532"/>
                  </a:cubicBezTo>
                  <a:cubicBezTo>
                    <a:pt x="9" y="538"/>
                    <a:pt x="5" y="550"/>
                    <a:pt x="0" y="553"/>
                  </a:cubicBezTo>
                  <a:cubicBezTo>
                    <a:pt x="1" y="556"/>
                    <a:pt x="3" y="558"/>
                    <a:pt x="3" y="561"/>
                  </a:cubicBezTo>
                  <a:cubicBezTo>
                    <a:pt x="3" y="563"/>
                    <a:pt x="4" y="565"/>
                    <a:pt x="4" y="569"/>
                  </a:cubicBezTo>
                  <a:cubicBezTo>
                    <a:pt x="3" y="569"/>
                    <a:pt x="3" y="569"/>
                    <a:pt x="3" y="569"/>
                  </a:cubicBezTo>
                  <a:cubicBezTo>
                    <a:pt x="5" y="569"/>
                    <a:pt x="5" y="570"/>
                    <a:pt x="6" y="571"/>
                  </a:cubicBezTo>
                  <a:cubicBezTo>
                    <a:pt x="6" y="572"/>
                    <a:pt x="18" y="583"/>
                    <a:pt x="20" y="584"/>
                  </a:cubicBezTo>
                  <a:cubicBezTo>
                    <a:pt x="26" y="588"/>
                    <a:pt x="27" y="593"/>
                    <a:pt x="31" y="600"/>
                  </a:cubicBezTo>
                  <a:cubicBezTo>
                    <a:pt x="36" y="607"/>
                    <a:pt x="49" y="615"/>
                    <a:pt x="56" y="620"/>
                  </a:cubicBezTo>
                  <a:cubicBezTo>
                    <a:pt x="57" y="620"/>
                    <a:pt x="60" y="621"/>
                    <a:pt x="62" y="621"/>
                  </a:cubicBezTo>
                  <a:cubicBezTo>
                    <a:pt x="71" y="621"/>
                    <a:pt x="75" y="617"/>
                    <a:pt x="84" y="617"/>
                  </a:cubicBezTo>
                  <a:cubicBezTo>
                    <a:pt x="89" y="617"/>
                    <a:pt x="94" y="620"/>
                    <a:pt x="98" y="620"/>
                  </a:cubicBezTo>
                  <a:cubicBezTo>
                    <a:pt x="101" y="620"/>
                    <a:pt x="102" y="617"/>
                    <a:pt x="106" y="616"/>
                  </a:cubicBezTo>
                  <a:cubicBezTo>
                    <a:pt x="114" y="613"/>
                    <a:pt x="123" y="608"/>
                    <a:pt x="134" y="608"/>
                  </a:cubicBezTo>
                  <a:cubicBezTo>
                    <a:pt x="143" y="608"/>
                    <a:pt x="145" y="621"/>
                    <a:pt x="152" y="621"/>
                  </a:cubicBezTo>
                  <a:cubicBezTo>
                    <a:pt x="154" y="621"/>
                    <a:pt x="157" y="621"/>
                    <a:pt x="161" y="621"/>
                  </a:cubicBezTo>
                  <a:cubicBezTo>
                    <a:pt x="169" y="621"/>
                    <a:pt x="173" y="626"/>
                    <a:pt x="175" y="631"/>
                  </a:cubicBezTo>
                  <a:cubicBezTo>
                    <a:pt x="173" y="633"/>
                    <a:pt x="173" y="639"/>
                    <a:pt x="173" y="642"/>
                  </a:cubicBezTo>
                  <a:cubicBezTo>
                    <a:pt x="173" y="643"/>
                    <a:pt x="172" y="644"/>
                    <a:pt x="173" y="646"/>
                  </a:cubicBezTo>
                  <a:cubicBezTo>
                    <a:pt x="171" y="646"/>
                    <a:pt x="168" y="652"/>
                    <a:pt x="168" y="655"/>
                  </a:cubicBezTo>
                  <a:cubicBezTo>
                    <a:pt x="168" y="665"/>
                    <a:pt x="181" y="673"/>
                    <a:pt x="187" y="681"/>
                  </a:cubicBezTo>
                  <a:cubicBezTo>
                    <a:pt x="190" y="685"/>
                    <a:pt x="189" y="690"/>
                    <a:pt x="191" y="694"/>
                  </a:cubicBezTo>
                  <a:cubicBezTo>
                    <a:pt x="193" y="700"/>
                    <a:pt x="195" y="703"/>
                    <a:pt x="196" y="713"/>
                  </a:cubicBezTo>
                  <a:cubicBezTo>
                    <a:pt x="197" y="718"/>
                    <a:pt x="199" y="720"/>
                    <a:pt x="199" y="726"/>
                  </a:cubicBezTo>
                  <a:cubicBezTo>
                    <a:pt x="199" y="738"/>
                    <a:pt x="185" y="742"/>
                    <a:pt x="185" y="758"/>
                  </a:cubicBezTo>
                  <a:cubicBezTo>
                    <a:pt x="185" y="773"/>
                    <a:pt x="192" y="781"/>
                    <a:pt x="198" y="792"/>
                  </a:cubicBezTo>
                  <a:cubicBezTo>
                    <a:pt x="200" y="795"/>
                    <a:pt x="203" y="796"/>
                    <a:pt x="203" y="799"/>
                  </a:cubicBezTo>
                  <a:cubicBezTo>
                    <a:pt x="203" y="801"/>
                    <a:pt x="203" y="802"/>
                    <a:pt x="203" y="805"/>
                  </a:cubicBezTo>
                  <a:cubicBezTo>
                    <a:pt x="203" y="825"/>
                    <a:pt x="213" y="839"/>
                    <a:pt x="221" y="853"/>
                  </a:cubicBezTo>
                  <a:cubicBezTo>
                    <a:pt x="222" y="855"/>
                    <a:pt x="229" y="861"/>
                    <a:pt x="229" y="865"/>
                  </a:cubicBezTo>
                  <a:cubicBezTo>
                    <a:pt x="229" y="868"/>
                    <a:pt x="228" y="869"/>
                    <a:pt x="226" y="871"/>
                  </a:cubicBezTo>
                  <a:cubicBezTo>
                    <a:pt x="228" y="873"/>
                    <a:pt x="230" y="878"/>
                    <a:pt x="230" y="883"/>
                  </a:cubicBezTo>
                  <a:cubicBezTo>
                    <a:pt x="230" y="882"/>
                    <a:pt x="231" y="882"/>
                    <a:pt x="232" y="881"/>
                  </a:cubicBezTo>
                  <a:cubicBezTo>
                    <a:pt x="233" y="884"/>
                    <a:pt x="235" y="886"/>
                    <a:pt x="239" y="886"/>
                  </a:cubicBezTo>
                  <a:cubicBezTo>
                    <a:pt x="248" y="886"/>
                    <a:pt x="254" y="879"/>
                    <a:pt x="263" y="879"/>
                  </a:cubicBezTo>
                  <a:cubicBezTo>
                    <a:pt x="266" y="879"/>
                    <a:pt x="267" y="881"/>
                    <a:pt x="269" y="881"/>
                  </a:cubicBezTo>
                  <a:cubicBezTo>
                    <a:pt x="271" y="881"/>
                    <a:pt x="273" y="880"/>
                    <a:pt x="276" y="880"/>
                  </a:cubicBezTo>
                  <a:cubicBezTo>
                    <a:pt x="277" y="876"/>
                    <a:pt x="283" y="878"/>
                    <a:pt x="286" y="876"/>
                  </a:cubicBezTo>
                  <a:cubicBezTo>
                    <a:pt x="296" y="871"/>
                    <a:pt x="298" y="865"/>
                    <a:pt x="304" y="858"/>
                  </a:cubicBezTo>
                  <a:cubicBezTo>
                    <a:pt x="307" y="853"/>
                    <a:pt x="308" y="848"/>
                    <a:pt x="313" y="843"/>
                  </a:cubicBezTo>
                  <a:cubicBezTo>
                    <a:pt x="316" y="840"/>
                    <a:pt x="322" y="835"/>
                    <a:pt x="322" y="829"/>
                  </a:cubicBezTo>
                  <a:cubicBezTo>
                    <a:pt x="322" y="827"/>
                    <a:pt x="321" y="825"/>
                    <a:pt x="319" y="824"/>
                  </a:cubicBezTo>
                  <a:cubicBezTo>
                    <a:pt x="321" y="818"/>
                    <a:pt x="324" y="816"/>
                    <a:pt x="330" y="813"/>
                  </a:cubicBezTo>
                  <a:cubicBezTo>
                    <a:pt x="332" y="813"/>
                    <a:pt x="335" y="814"/>
                    <a:pt x="337" y="812"/>
                  </a:cubicBezTo>
                  <a:cubicBezTo>
                    <a:pt x="338" y="810"/>
                    <a:pt x="339" y="802"/>
                    <a:pt x="339" y="799"/>
                  </a:cubicBezTo>
                  <a:cubicBezTo>
                    <a:pt x="339" y="792"/>
                    <a:pt x="332" y="788"/>
                    <a:pt x="332" y="783"/>
                  </a:cubicBezTo>
                  <a:cubicBezTo>
                    <a:pt x="332" y="781"/>
                    <a:pt x="336" y="777"/>
                    <a:pt x="339" y="777"/>
                  </a:cubicBezTo>
                  <a:cubicBezTo>
                    <a:pt x="341" y="762"/>
                    <a:pt x="371" y="764"/>
                    <a:pt x="371" y="746"/>
                  </a:cubicBezTo>
                  <a:cubicBezTo>
                    <a:pt x="371" y="744"/>
                    <a:pt x="371" y="743"/>
                    <a:pt x="370" y="742"/>
                  </a:cubicBezTo>
                  <a:cubicBezTo>
                    <a:pt x="370" y="735"/>
                    <a:pt x="371" y="731"/>
                    <a:pt x="371" y="727"/>
                  </a:cubicBezTo>
                  <a:cubicBezTo>
                    <a:pt x="371" y="722"/>
                    <a:pt x="371" y="722"/>
                    <a:pt x="371" y="722"/>
                  </a:cubicBezTo>
                  <a:cubicBezTo>
                    <a:pt x="371" y="721"/>
                    <a:pt x="372" y="720"/>
                    <a:pt x="372" y="718"/>
                  </a:cubicBezTo>
                  <a:cubicBezTo>
                    <a:pt x="372" y="714"/>
                    <a:pt x="364" y="710"/>
                    <a:pt x="364" y="702"/>
                  </a:cubicBezTo>
                  <a:cubicBezTo>
                    <a:pt x="364" y="695"/>
                    <a:pt x="362" y="692"/>
                    <a:pt x="362" y="685"/>
                  </a:cubicBezTo>
                  <a:cubicBezTo>
                    <a:pt x="362" y="679"/>
                    <a:pt x="368" y="677"/>
                    <a:pt x="369" y="672"/>
                  </a:cubicBezTo>
                  <a:cubicBezTo>
                    <a:pt x="375" y="652"/>
                    <a:pt x="391" y="648"/>
                    <a:pt x="406" y="636"/>
                  </a:cubicBezTo>
                  <a:cubicBezTo>
                    <a:pt x="414" y="630"/>
                    <a:pt x="417" y="621"/>
                    <a:pt x="424" y="612"/>
                  </a:cubicBezTo>
                  <a:cubicBezTo>
                    <a:pt x="430" y="605"/>
                    <a:pt x="440" y="588"/>
                    <a:pt x="440" y="575"/>
                  </a:cubicBezTo>
                  <a:cubicBezTo>
                    <a:pt x="440" y="574"/>
                    <a:pt x="439" y="573"/>
                    <a:pt x="438" y="571"/>
                  </a:cubicBezTo>
                  <a:cubicBezTo>
                    <a:pt x="430" y="574"/>
                    <a:pt x="422" y="577"/>
                    <a:pt x="413" y="578"/>
                  </a:cubicBezTo>
                  <a:cubicBezTo>
                    <a:pt x="410" y="579"/>
                    <a:pt x="408" y="577"/>
                    <a:pt x="404" y="578"/>
                  </a:cubicBezTo>
                  <a:cubicBezTo>
                    <a:pt x="401" y="579"/>
                    <a:pt x="401" y="582"/>
                    <a:pt x="397" y="582"/>
                  </a:cubicBezTo>
                  <a:cubicBezTo>
                    <a:pt x="394" y="582"/>
                    <a:pt x="391" y="575"/>
                    <a:pt x="388" y="573"/>
                  </a:cubicBezTo>
                  <a:cubicBezTo>
                    <a:pt x="390" y="570"/>
                    <a:pt x="388" y="569"/>
                    <a:pt x="388" y="565"/>
                  </a:cubicBezTo>
                  <a:cubicBezTo>
                    <a:pt x="380" y="565"/>
                    <a:pt x="378" y="556"/>
                    <a:pt x="375" y="553"/>
                  </a:cubicBezTo>
                  <a:cubicBezTo>
                    <a:pt x="371" y="550"/>
                    <a:pt x="368" y="550"/>
                    <a:pt x="365" y="547"/>
                  </a:cubicBezTo>
                  <a:cubicBezTo>
                    <a:pt x="361" y="542"/>
                    <a:pt x="362" y="537"/>
                    <a:pt x="358" y="531"/>
                  </a:cubicBezTo>
                  <a:cubicBezTo>
                    <a:pt x="355" y="527"/>
                    <a:pt x="351" y="527"/>
                    <a:pt x="347" y="520"/>
                  </a:cubicBezTo>
                  <a:cubicBezTo>
                    <a:pt x="347" y="508"/>
                    <a:pt x="347" y="508"/>
                    <a:pt x="347" y="508"/>
                  </a:cubicBezTo>
                  <a:cubicBezTo>
                    <a:pt x="347" y="506"/>
                    <a:pt x="338" y="496"/>
                    <a:pt x="339" y="491"/>
                  </a:cubicBezTo>
                  <a:cubicBezTo>
                    <a:pt x="319" y="453"/>
                    <a:pt x="319" y="453"/>
                    <a:pt x="319" y="453"/>
                  </a:cubicBezTo>
                  <a:cubicBezTo>
                    <a:pt x="319" y="449"/>
                    <a:pt x="319" y="449"/>
                    <a:pt x="319" y="449"/>
                  </a:cubicBezTo>
                  <a:cubicBezTo>
                    <a:pt x="323" y="453"/>
                    <a:pt x="326" y="463"/>
                    <a:pt x="331" y="464"/>
                  </a:cubicBezTo>
                  <a:cubicBezTo>
                    <a:pt x="332" y="462"/>
                    <a:pt x="334" y="456"/>
                    <a:pt x="335" y="453"/>
                  </a:cubicBezTo>
                  <a:cubicBezTo>
                    <a:pt x="335" y="455"/>
                    <a:pt x="334" y="458"/>
                    <a:pt x="334" y="460"/>
                  </a:cubicBezTo>
                  <a:cubicBezTo>
                    <a:pt x="334" y="460"/>
                    <a:pt x="337" y="464"/>
                    <a:pt x="337" y="465"/>
                  </a:cubicBezTo>
                  <a:cubicBezTo>
                    <a:pt x="340" y="469"/>
                    <a:pt x="342" y="472"/>
                    <a:pt x="345" y="476"/>
                  </a:cubicBezTo>
                  <a:cubicBezTo>
                    <a:pt x="346" y="478"/>
                    <a:pt x="347" y="480"/>
                    <a:pt x="348" y="482"/>
                  </a:cubicBezTo>
                  <a:cubicBezTo>
                    <a:pt x="349" y="483"/>
                    <a:pt x="348" y="487"/>
                    <a:pt x="349" y="488"/>
                  </a:cubicBezTo>
                  <a:cubicBezTo>
                    <a:pt x="350" y="489"/>
                    <a:pt x="353" y="488"/>
                    <a:pt x="354" y="489"/>
                  </a:cubicBezTo>
                  <a:cubicBezTo>
                    <a:pt x="355" y="490"/>
                    <a:pt x="356" y="491"/>
                    <a:pt x="357" y="492"/>
                  </a:cubicBezTo>
                  <a:cubicBezTo>
                    <a:pt x="358" y="496"/>
                    <a:pt x="361" y="498"/>
                    <a:pt x="361" y="503"/>
                  </a:cubicBezTo>
                  <a:cubicBezTo>
                    <a:pt x="361" y="511"/>
                    <a:pt x="363" y="516"/>
                    <a:pt x="371" y="518"/>
                  </a:cubicBezTo>
                  <a:cubicBezTo>
                    <a:pt x="371" y="523"/>
                    <a:pt x="377" y="531"/>
                    <a:pt x="380" y="534"/>
                  </a:cubicBezTo>
                  <a:cubicBezTo>
                    <a:pt x="382" y="536"/>
                    <a:pt x="386" y="538"/>
                    <a:pt x="385" y="543"/>
                  </a:cubicBezTo>
                  <a:cubicBezTo>
                    <a:pt x="384" y="545"/>
                    <a:pt x="383" y="550"/>
                    <a:pt x="385" y="550"/>
                  </a:cubicBezTo>
                  <a:cubicBezTo>
                    <a:pt x="385" y="554"/>
                    <a:pt x="387" y="558"/>
                    <a:pt x="389" y="562"/>
                  </a:cubicBezTo>
                  <a:cubicBezTo>
                    <a:pt x="390" y="564"/>
                    <a:pt x="389" y="564"/>
                    <a:pt x="389" y="564"/>
                  </a:cubicBezTo>
                  <a:cubicBezTo>
                    <a:pt x="390" y="564"/>
                    <a:pt x="396" y="567"/>
                    <a:pt x="396" y="567"/>
                  </a:cubicBezTo>
                  <a:cubicBezTo>
                    <a:pt x="398" y="566"/>
                    <a:pt x="398" y="566"/>
                    <a:pt x="398" y="566"/>
                  </a:cubicBezTo>
                  <a:cubicBezTo>
                    <a:pt x="403" y="566"/>
                    <a:pt x="403" y="565"/>
                    <a:pt x="407" y="561"/>
                  </a:cubicBezTo>
                  <a:cubicBezTo>
                    <a:pt x="414" y="561"/>
                    <a:pt x="414" y="561"/>
                    <a:pt x="414" y="561"/>
                  </a:cubicBezTo>
                  <a:cubicBezTo>
                    <a:pt x="417" y="561"/>
                    <a:pt x="426" y="554"/>
                    <a:pt x="429" y="553"/>
                  </a:cubicBezTo>
                  <a:cubicBezTo>
                    <a:pt x="434" y="552"/>
                    <a:pt x="441" y="550"/>
                    <a:pt x="446" y="548"/>
                  </a:cubicBezTo>
                  <a:cubicBezTo>
                    <a:pt x="446" y="547"/>
                    <a:pt x="446" y="546"/>
                    <a:pt x="446" y="546"/>
                  </a:cubicBezTo>
                  <a:cubicBezTo>
                    <a:pt x="446" y="541"/>
                    <a:pt x="459" y="538"/>
                    <a:pt x="465" y="537"/>
                  </a:cubicBezTo>
                  <a:cubicBezTo>
                    <a:pt x="465" y="534"/>
                    <a:pt x="470" y="531"/>
                    <a:pt x="472" y="531"/>
                  </a:cubicBezTo>
                  <a:cubicBezTo>
                    <a:pt x="475" y="531"/>
                    <a:pt x="475" y="524"/>
                    <a:pt x="478" y="524"/>
                  </a:cubicBezTo>
                  <a:cubicBezTo>
                    <a:pt x="481" y="524"/>
                    <a:pt x="481" y="520"/>
                    <a:pt x="482" y="518"/>
                  </a:cubicBezTo>
                  <a:cubicBezTo>
                    <a:pt x="483" y="515"/>
                    <a:pt x="485" y="514"/>
                    <a:pt x="488" y="514"/>
                  </a:cubicBezTo>
                  <a:cubicBezTo>
                    <a:pt x="488" y="508"/>
                    <a:pt x="495" y="507"/>
                    <a:pt x="495" y="501"/>
                  </a:cubicBezTo>
                  <a:cubicBezTo>
                    <a:pt x="495" y="499"/>
                    <a:pt x="491" y="500"/>
                    <a:pt x="491" y="498"/>
                  </a:cubicBezTo>
                  <a:cubicBezTo>
                    <a:pt x="491" y="498"/>
                    <a:pt x="491" y="498"/>
                    <a:pt x="491" y="498"/>
                  </a:cubicBezTo>
                  <a:cubicBezTo>
                    <a:pt x="491" y="497"/>
                    <a:pt x="488" y="493"/>
                    <a:pt x="486" y="493"/>
                  </a:cubicBezTo>
                  <a:cubicBezTo>
                    <a:pt x="479" y="491"/>
                    <a:pt x="475" y="489"/>
                    <a:pt x="471" y="483"/>
                  </a:cubicBezTo>
                  <a:cubicBezTo>
                    <a:pt x="471" y="474"/>
                    <a:pt x="471" y="474"/>
                    <a:pt x="471" y="474"/>
                  </a:cubicBezTo>
                  <a:cubicBezTo>
                    <a:pt x="463" y="481"/>
                    <a:pt x="462" y="490"/>
                    <a:pt x="447" y="490"/>
                  </a:cubicBezTo>
                  <a:cubicBezTo>
                    <a:pt x="444" y="490"/>
                    <a:pt x="438" y="488"/>
                    <a:pt x="438" y="485"/>
                  </a:cubicBezTo>
                  <a:cubicBezTo>
                    <a:pt x="438" y="482"/>
                    <a:pt x="440" y="481"/>
                    <a:pt x="440" y="478"/>
                  </a:cubicBezTo>
                  <a:cubicBezTo>
                    <a:pt x="440" y="477"/>
                    <a:pt x="440" y="476"/>
                    <a:pt x="440" y="475"/>
                  </a:cubicBezTo>
                  <a:cubicBezTo>
                    <a:pt x="438" y="476"/>
                    <a:pt x="438" y="479"/>
                    <a:pt x="435" y="479"/>
                  </a:cubicBezTo>
                  <a:cubicBezTo>
                    <a:pt x="435" y="477"/>
                    <a:pt x="434" y="477"/>
                    <a:pt x="434" y="474"/>
                  </a:cubicBezTo>
                  <a:cubicBezTo>
                    <a:pt x="429" y="473"/>
                    <a:pt x="422" y="463"/>
                    <a:pt x="421" y="458"/>
                  </a:cubicBezTo>
                  <a:cubicBezTo>
                    <a:pt x="420" y="456"/>
                    <a:pt x="420" y="455"/>
                    <a:pt x="420" y="453"/>
                  </a:cubicBezTo>
                  <a:cubicBezTo>
                    <a:pt x="420" y="450"/>
                    <a:pt x="422" y="445"/>
                    <a:pt x="425" y="445"/>
                  </a:cubicBezTo>
                  <a:cubicBezTo>
                    <a:pt x="431" y="445"/>
                    <a:pt x="436" y="452"/>
                    <a:pt x="439" y="457"/>
                  </a:cubicBezTo>
                  <a:cubicBezTo>
                    <a:pt x="439" y="458"/>
                    <a:pt x="439" y="460"/>
                    <a:pt x="440" y="462"/>
                  </a:cubicBezTo>
                  <a:cubicBezTo>
                    <a:pt x="442" y="464"/>
                    <a:pt x="446" y="463"/>
                    <a:pt x="449" y="466"/>
                  </a:cubicBezTo>
                  <a:cubicBezTo>
                    <a:pt x="451" y="468"/>
                    <a:pt x="453" y="469"/>
                    <a:pt x="456" y="473"/>
                  </a:cubicBezTo>
                  <a:cubicBezTo>
                    <a:pt x="468" y="473"/>
                    <a:pt x="468" y="473"/>
                    <a:pt x="468" y="473"/>
                  </a:cubicBezTo>
                  <a:cubicBezTo>
                    <a:pt x="469" y="469"/>
                    <a:pt x="470" y="469"/>
                    <a:pt x="473" y="469"/>
                  </a:cubicBezTo>
                  <a:cubicBezTo>
                    <a:pt x="477" y="469"/>
                    <a:pt x="477" y="475"/>
                    <a:pt x="480" y="478"/>
                  </a:cubicBezTo>
                  <a:cubicBezTo>
                    <a:pt x="480" y="478"/>
                    <a:pt x="486" y="479"/>
                    <a:pt x="487" y="479"/>
                  </a:cubicBezTo>
                  <a:cubicBezTo>
                    <a:pt x="494" y="479"/>
                    <a:pt x="504" y="481"/>
                    <a:pt x="508" y="481"/>
                  </a:cubicBezTo>
                  <a:cubicBezTo>
                    <a:pt x="508" y="481"/>
                    <a:pt x="509" y="481"/>
                    <a:pt x="509" y="481"/>
                  </a:cubicBezTo>
                  <a:cubicBezTo>
                    <a:pt x="517" y="481"/>
                    <a:pt x="517" y="481"/>
                    <a:pt x="517" y="481"/>
                  </a:cubicBezTo>
                  <a:cubicBezTo>
                    <a:pt x="517" y="481"/>
                    <a:pt x="518" y="480"/>
                    <a:pt x="519" y="480"/>
                  </a:cubicBezTo>
                  <a:cubicBezTo>
                    <a:pt x="525" y="482"/>
                    <a:pt x="525" y="482"/>
                    <a:pt x="525" y="482"/>
                  </a:cubicBezTo>
                  <a:cubicBezTo>
                    <a:pt x="527" y="482"/>
                    <a:pt x="528" y="480"/>
                    <a:pt x="531" y="480"/>
                  </a:cubicBezTo>
                  <a:cubicBezTo>
                    <a:pt x="533" y="480"/>
                    <a:pt x="535" y="479"/>
                    <a:pt x="537" y="480"/>
                  </a:cubicBezTo>
                  <a:cubicBezTo>
                    <a:pt x="540" y="481"/>
                    <a:pt x="541" y="486"/>
                    <a:pt x="543" y="489"/>
                  </a:cubicBezTo>
                  <a:cubicBezTo>
                    <a:pt x="546" y="493"/>
                    <a:pt x="552" y="497"/>
                    <a:pt x="557" y="497"/>
                  </a:cubicBezTo>
                  <a:cubicBezTo>
                    <a:pt x="558" y="497"/>
                    <a:pt x="560" y="497"/>
                    <a:pt x="562" y="498"/>
                  </a:cubicBezTo>
                  <a:cubicBezTo>
                    <a:pt x="561" y="498"/>
                    <a:pt x="561" y="501"/>
                    <a:pt x="559" y="501"/>
                  </a:cubicBezTo>
                  <a:cubicBezTo>
                    <a:pt x="557" y="502"/>
                    <a:pt x="555" y="501"/>
                    <a:pt x="553" y="502"/>
                  </a:cubicBezTo>
                  <a:cubicBezTo>
                    <a:pt x="557" y="505"/>
                    <a:pt x="559" y="512"/>
                    <a:pt x="566" y="512"/>
                  </a:cubicBezTo>
                  <a:cubicBezTo>
                    <a:pt x="572" y="512"/>
                    <a:pt x="572" y="505"/>
                    <a:pt x="575" y="501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501"/>
                    <a:pt x="576" y="504"/>
                    <a:pt x="576" y="504"/>
                  </a:cubicBezTo>
                  <a:cubicBezTo>
                    <a:pt x="576" y="507"/>
                    <a:pt x="578" y="510"/>
                    <a:pt x="578" y="514"/>
                  </a:cubicBezTo>
                  <a:cubicBezTo>
                    <a:pt x="578" y="517"/>
                    <a:pt x="577" y="517"/>
                    <a:pt x="577" y="520"/>
                  </a:cubicBezTo>
                  <a:cubicBezTo>
                    <a:pt x="577" y="520"/>
                    <a:pt x="577" y="520"/>
                    <a:pt x="577" y="520"/>
                  </a:cubicBezTo>
                  <a:cubicBezTo>
                    <a:pt x="577" y="521"/>
                    <a:pt x="577" y="523"/>
                    <a:pt x="577" y="524"/>
                  </a:cubicBezTo>
                  <a:cubicBezTo>
                    <a:pt x="577" y="528"/>
                    <a:pt x="580" y="532"/>
                    <a:pt x="581" y="537"/>
                  </a:cubicBezTo>
                  <a:cubicBezTo>
                    <a:pt x="583" y="542"/>
                    <a:pt x="587" y="549"/>
                    <a:pt x="588" y="553"/>
                  </a:cubicBezTo>
                  <a:cubicBezTo>
                    <a:pt x="589" y="556"/>
                    <a:pt x="589" y="557"/>
                    <a:pt x="591" y="560"/>
                  </a:cubicBezTo>
                  <a:cubicBezTo>
                    <a:pt x="592" y="563"/>
                    <a:pt x="591" y="566"/>
                    <a:pt x="593" y="569"/>
                  </a:cubicBezTo>
                  <a:cubicBezTo>
                    <a:pt x="594" y="571"/>
                    <a:pt x="597" y="573"/>
                    <a:pt x="598" y="576"/>
                  </a:cubicBezTo>
                  <a:cubicBezTo>
                    <a:pt x="600" y="581"/>
                    <a:pt x="602" y="586"/>
                    <a:pt x="604" y="591"/>
                  </a:cubicBezTo>
                  <a:cubicBezTo>
                    <a:pt x="604" y="592"/>
                    <a:pt x="605" y="593"/>
                    <a:pt x="606" y="593"/>
                  </a:cubicBezTo>
                  <a:cubicBezTo>
                    <a:pt x="606" y="595"/>
                    <a:pt x="608" y="596"/>
                    <a:pt x="609" y="596"/>
                  </a:cubicBezTo>
                  <a:cubicBezTo>
                    <a:pt x="611" y="596"/>
                    <a:pt x="611" y="593"/>
                    <a:pt x="612" y="591"/>
                  </a:cubicBezTo>
                  <a:cubicBezTo>
                    <a:pt x="614" y="589"/>
                    <a:pt x="614" y="590"/>
                    <a:pt x="617" y="588"/>
                  </a:cubicBezTo>
                  <a:cubicBezTo>
                    <a:pt x="619" y="588"/>
                    <a:pt x="618" y="582"/>
                    <a:pt x="621" y="581"/>
                  </a:cubicBezTo>
                  <a:cubicBezTo>
                    <a:pt x="622" y="581"/>
                    <a:pt x="623" y="581"/>
                    <a:pt x="623" y="580"/>
                  </a:cubicBezTo>
                  <a:cubicBezTo>
                    <a:pt x="624" y="580"/>
                    <a:pt x="624" y="580"/>
                    <a:pt x="624" y="580"/>
                  </a:cubicBezTo>
                  <a:cubicBezTo>
                    <a:pt x="623" y="574"/>
                    <a:pt x="623" y="574"/>
                    <a:pt x="623" y="574"/>
                  </a:cubicBezTo>
                  <a:cubicBezTo>
                    <a:pt x="623" y="569"/>
                    <a:pt x="626" y="566"/>
                    <a:pt x="626" y="560"/>
                  </a:cubicBezTo>
                  <a:cubicBezTo>
                    <a:pt x="626" y="557"/>
                    <a:pt x="624" y="554"/>
                    <a:pt x="624" y="550"/>
                  </a:cubicBezTo>
                  <a:cubicBezTo>
                    <a:pt x="624" y="545"/>
                    <a:pt x="629" y="545"/>
                    <a:pt x="633" y="543"/>
                  </a:cubicBezTo>
                  <a:cubicBezTo>
                    <a:pt x="635" y="543"/>
                    <a:pt x="637" y="540"/>
                    <a:pt x="639" y="538"/>
                  </a:cubicBezTo>
                  <a:cubicBezTo>
                    <a:pt x="643" y="534"/>
                    <a:pt x="648" y="530"/>
                    <a:pt x="652" y="525"/>
                  </a:cubicBezTo>
                  <a:cubicBezTo>
                    <a:pt x="656" y="521"/>
                    <a:pt x="662" y="520"/>
                    <a:pt x="666" y="516"/>
                  </a:cubicBezTo>
                  <a:cubicBezTo>
                    <a:pt x="668" y="514"/>
                    <a:pt x="668" y="512"/>
                    <a:pt x="669" y="508"/>
                  </a:cubicBezTo>
                  <a:cubicBezTo>
                    <a:pt x="670" y="506"/>
                    <a:pt x="674" y="506"/>
                    <a:pt x="676" y="503"/>
                  </a:cubicBezTo>
                  <a:cubicBezTo>
                    <a:pt x="678" y="504"/>
                    <a:pt x="678" y="505"/>
                    <a:pt x="682" y="505"/>
                  </a:cubicBezTo>
                  <a:cubicBezTo>
                    <a:pt x="687" y="505"/>
                    <a:pt x="694" y="504"/>
                    <a:pt x="694" y="497"/>
                  </a:cubicBezTo>
                  <a:cubicBezTo>
                    <a:pt x="697" y="498"/>
                    <a:pt x="701" y="499"/>
                    <a:pt x="702" y="502"/>
                  </a:cubicBezTo>
                  <a:cubicBezTo>
                    <a:pt x="703" y="505"/>
                    <a:pt x="702" y="508"/>
                    <a:pt x="704" y="511"/>
                  </a:cubicBezTo>
                  <a:cubicBezTo>
                    <a:pt x="706" y="514"/>
                    <a:pt x="709" y="516"/>
                    <a:pt x="712" y="518"/>
                  </a:cubicBezTo>
                  <a:cubicBezTo>
                    <a:pt x="714" y="522"/>
                    <a:pt x="717" y="526"/>
                    <a:pt x="718" y="530"/>
                  </a:cubicBezTo>
                  <a:cubicBezTo>
                    <a:pt x="718" y="532"/>
                    <a:pt x="720" y="532"/>
                    <a:pt x="720" y="533"/>
                  </a:cubicBezTo>
                  <a:cubicBezTo>
                    <a:pt x="720" y="536"/>
                    <a:pt x="718" y="537"/>
                    <a:pt x="718" y="540"/>
                  </a:cubicBezTo>
                  <a:cubicBezTo>
                    <a:pt x="718" y="543"/>
                    <a:pt x="719" y="546"/>
                    <a:pt x="722" y="546"/>
                  </a:cubicBezTo>
                  <a:cubicBezTo>
                    <a:pt x="728" y="546"/>
                    <a:pt x="730" y="539"/>
                    <a:pt x="734" y="535"/>
                  </a:cubicBezTo>
                  <a:cubicBezTo>
                    <a:pt x="735" y="537"/>
                    <a:pt x="735" y="538"/>
                    <a:pt x="736" y="539"/>
                  </a:cubicBezTo>
                  <a:cubicBezTo>
                    <a:pt x="736" y="540"/>
                    <a:pt x="738" y="539"/>
                    <a:pt x="739" y="540"/>
                  </a:cubicBezTo>
                  <a:cubicBezTo>
                    <a:pt x="741" y="544"/>
                    <a:pt x="738" y="550"/>
                    <a:pt x="741" y="550"/>
                  </a:cubicBezTo>
                  <a:cubicBezTo>
                    <a:pt x="741" y="558"/>
                    <a:pt x="747" y="563"/>
                    <a:pt x="747" y="573"/>
                  </a:cubicBezTo>
                  <a:cubicBezTo>
                    <a:pt x="747" y="575"/>
                    <a:pt x="743" y="581"/>
                    <a:pt x="747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5" y="581"/>
                    <a:pt x="745" y="581"/>
                    <a:pt x="745" y="581"/>
                  </a:cubicBezTo>
                  <a:cubicBezTo>
                    <a:pt x="744" y="585"/>
                    <a:pt x="743" y="588"/>
                    <a:pt x="743" y="591"/>
                  </a:cubicBezTo>
                  <a:cubicBezTo>
                    <a:pt x="743" y="591"/>
                    <a:pt x="743" y="592"/>
                    <a:pt x="743" y="592"/>
                  </a:cubicBezTo>
                  <a:cubicBezTo>
                    <a:pt x="747" y="593"/>
                    <a:pt x="744" y="592"/>
                    <a:pt x="746" y="592"/>
                  </a:cubicBezTo>
                  <a:cubicBezTo>
                    <a:pt x="750" y="592"/>
                    <a:pt x="752" y="600"/>
                    <a:pt x="753" y="603"/>
                  </a:cubicBezTo>
                  <a:cubicBezTo>
                    <a:pt x="756" y="609"/>
                    <a:pt x="756" y="613"/>
                    <a:pt x="758" y="620"/>
                  </a:cubicBezTo>
                  <a:cubicBezTo>
                    <a:pt x="761" y="627"/>
                    <a:pt x="767" y="634"/>
                    <a:pt x="774" y="637"/>
                  </a:cubicBezTo>
                  <a:cubicBezTo>
                    <a:pt x="776" y="637"/>
                    <a:pt x="776" y="639"/>
                    <a:pt x="778" y="639"/>
                  </a:cubicBezTo>
                  <a:cubicBezTo>
                    <a:pt x="779" y="639"/>
                    <a:pt x="779" y="638"/>
                    <a:pt x="780" y="638"/>
                  </a:cubicBezTo>
                  <a:cubicBezTo>
                    <a:pt x="781" y="638"/>
                    <a:pt x="781" y="638"/>
                    <a:pt x="783" y="637"/>
                  </a:cubicBezTo>
                  <a:cubicBezTo>
                    <a:pt x="782" y="635"/>
                    <a:pt x="782" y="634"/>
                    <a:pt x="781" y="631"/>
                  </a:cubicBezTo>
                  <a:cubicBezTo>
                    <a:pt x="780" y="628"/>
                    <a:pt x="777" y="627"/>
                    <a:pt x="777" y="623"/>
                  </a:cubicBezTo>
                  <a:cubicBezTo>
                    <a:pt x="777" y="621"/>
                    <a:pt x="777" y="621"/>
                    <a:pt x="777" y="618"/>
                  </a:cubicBezTo>
                  <a:cubicBezTo>
                    <a:pt x="777" y="607"/>
                    <a:pt x="764" y="606"/>
                    <a:pt x="758" y="600"/>
                  </a:cubicBezTo>
                  <a:cubicBezTo>
                    <a:pt x="756" y="598"/>
                    <a:pt x="756" y="593"/>
                    <a:pt x="755" y="593"/>
                  </a:cubicBezTo>
                  <a:cubicBezTo>
                    <a:pt x="756" y="593"/>
                    <a:pt x="756" y="593"/>
                    <a:pt x="756" y="593"/>
                  </a:cubicBezTo>
                  <a:cubicBezTo>
                    <a:pt x="756" y="585"/>
                    <a:pt x="748" y="589"/>
                    <a:pt x="748" y="582"/>
                  </a:cubicBezTo>
                  <a:cubicBezTo>
                    <a:pt x="748" y="576"/>
                    <a:pt x="755" y="574"/>
                    <a:pt x="755" y="567"/>
                  </a:cubicBezTo>
                  <a:cubicBezTo>
                    <a:pt x="755" y="565"/>
                    <a:pt x="754" y="565"/>
                    <a:pt x="754" y="562"/>
                  </a:cubicBezTo>
                  <a:cubicBezTo>
                    <a:pt x="754" y="561"/>
                    <a:pt x="753" y="560"/>
                    <a:pt x="755" y="560"/>
                  </a:cubicBezTo>
                  <a:cubicBezTo>
                    <a:pt x="757" y="560"/>
                    <a:pt x="760" y="560"/>
                    <a:pt x="761" y="563"/>
                  </a:cubicBezTo>
                  <a:cubicBezTo>
                    <a:pt x="761" y="563"/>
                    <a:pt x="762" y="566"/>
                    <a:pt x="762" y="566"/>
                  </a:cubicBezTo>
                  <a:cubicBezTo>
                    <a:pt x="766" y="567"/>
                    <a:pt x="769" y="567"/>
                    <a:pt x="772" y="570"/>
                  </a:cubicBezTo>
                  <a:cubicBezTo>
                    <a:pt x="775" y="573"/>
                    <a:pt x="772" y="576"/>
                    <a:pt x="777" y="576"/>
                  </a:cubicBezTo>
                  <a:cubicBezTo>
                    <a:pt x="777" y="580"/>
                    <a:pt x="782" y="581"/>
                    <a:pt x="785" y="581"/>
                  </a:cubicBezTo>
                  <a:cubicBezTo>
                    <a:pt x="785" y="582"/>
                    <a:pt x="786" y="584"/>
                    <a:pt x="787" y="584"/>
                  </a:cubicBezTo>
                  <a:cubicBezTo>
                    <a:pt x="786" y="585"/>
                    <a:pt x="786" y="586"/>
                    <a:pt x="786" y="588"/>
                  </a:cubicBezTo>
                  <a:cubicBezTo>
                    <a:pt x="786" y="589"/>
                    <a:pt x="788" y="592"/>
                    <a:pt x="789" y="592"/>
                  </a:cubicBezTo>
                  <a:cubicBezTo>
                    <a:pt x="789" y="592"/>
                    <a:pt x="795" y="589"/>
                    <a:pt x="795" y="586"/>
                  </a:cubicBezTo>
                  <a:cubicBezTo>
                    <a:pt x="795" y="586"/>
                    <a:pt x="795" y="586"/>
                    <a:pt x="795" y="586"/>
                  </a:cubicBezTo>
                  <a:cubicBezTo>
                    <a:pt x="797" y="586"/>
                    <a:pt x="797" y="582"/>
                    <a:pt x="799" y="581"/>
                  </a:cubicBezTo>
                  <a:cubicBezTo>
                    <a:pt x="805" y="578"/>
                    <a:pt x="806" y="576"/>
                    <a:pt x="813" y="574"/>
                  </a:cubicBezTo>
                  <a:cubicBezTo>
                    <a:pt x="813" y="570"/>
                    <a:pt x="815" y="568"/>
                    <a:pt x="815" y="562"/>
                  </a:cubicBezTo>
                  <a:cubicBezTo>
                    <a:pt x="815" y="555"/>
                    <a:pt x="812" y="545"/>
                    <a:pt x="806" y="541"/>
                  </a:cubicBezTo>
                  <a:cubicBezTo>
                    <a:pt x="801" y="538"/>
                    <a:pt x="798" y="532"/>
                    <a:pt x="793" y="527"/>
                  </a:cubicBezTo>
                  <a:cubicBezTo>
                    <a:pt x="792" y="526"/>
                    <a:pt x="791" y="525"/>
                    <a:pt x="791" y="523"/>
                  </a:cubicBezTo>
                  <a:cubicBezTo>
                    <a:pt x="791" y="513"/>
                    <a:pt x="802" y="512"/>
                    <a:pt x="807" y="505"/>
                  </a:cubicBezTo>
                  <a:cubicBezTo>
                    <a:pt x="811" y="507"/>
                    <a:pt x="813" y="505"/>
                    <a:pt x="818" y="507"/>
                  </a:cubicBezTo>
                  <a:cubicBezTo>
                    <a:pt x="817" y="508"/>
                    <a:pt x="817" y="513"/>
                    <a:pt x="819" y="513"/>
                  </a:cubicBezTo>
                  <a:cubicBezTo>
                    <a:pt x="821" y="513"/>
                    <a:pt x="820" y="510"/>
                    <a:pt x="822" y="508"/>
                  </a:cubicBezTo>
                  <a:cubicBezTo>
                    <a:pt x="823" y="507"/>
                    <a:pt x="828" y="506"/>
                    <a:pt x="830" y="505"/>
                  </a:cubicBezTo>
                  <a:cubicBezTo>
                    <a:pt x="834" y="503"/>
                    <a:pt x="838" y="504"/>
                    <a:pt x="841" y="501"/>
                  </a:cubicBezTo>
                  <a:cubicBezTo>
                    <a:pt x="841" y="501"/>
                    <a:pt x="843" y="497"/>
                    <a:pt x="844" y="497"/>
                  </a:cubicBezTo>
                  <a:cubicBezTo>
                    <a:pt x="846" y="497"/>
                    <a:pt x="847" y="499"/>
                    <a:pt x="849" y="499"/>
                  </a:cubicBezTo>
                  <a:cubicBezTo>
                    <a:pt x="860" y="499"/>
                    <a:pt x="862" y="492"/>
                    <a:pt x="869" y="489"/>
                  </a:cubicBezTo>
                  <a:cubicBezTo>
                    <a:pt x="870" y="488"/>
                    <a:pt x="871" y="487"/>
                    <a:pt x="872" y="485"/>
                  </a:cubicBezTo>
                  <a:cubicBezTo>
                    <a:pt x="877" y="485"/>
                    <a:pt x="879" y="476"/>
                    <a:pt x="881" y="472"/>
                  </a:cubicBezTo>
                  <a:cubicBezTo>
                    <a:pt x="882" y="469"/>
                    <a:pt x="888" y="460"/>
                    <a:pt x="892" y="459"/>
                  </a:cubicBezTo>
                  <a:cubicBezTo>
                    <a:pt x="892" y="455"/>
                    <a:pt x="895" y="452"/>
                    <a:pt x="895" y="446"/>
                  </a:cubicBezTo>
                  <a:cubicBezTo>
                    <a:pt x="895" y="436"/>
                    <a:pt x="893" y="432"/>
                    <a:pt x="889" y="426"/>
                  </a:cubicBezTo>
                  <a:cubicBezTo>
                    <a:pt x="888" y="425"/>
                    <a:pt x="888" y="422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21"/>
                    <a:pt x="886" y="421"/>
                  </a:cubicBezTo>
                  <a:cubicBezTo>
                    <a:pt x="886" y="421"/>
                    <a:pt x="886" y="417"/>
                    <a:pt x="886" y="417"/>
                  </a:cubicBezTo>
                  <a:cubicBezTo>
                    <a:pt x="884" y="416"/>
                    <a:pt x="880" y="414"/>
                    <a:pt x="880" y="411"/>
                  </a:cubicBezTo>
                  <a:cubicBezTo>
                    <a:pt x="880" y="408"/>
                    <a:pt x="884" y="408"/>
                    <a:pt x="884" y="405"/>
                  </a:cubicBezTo>
                  <a:cubicBezTo>
                    <a:pt x="886" y="399"/>
                    <a:pt x="896" y="399"/>
                    <a:pt x="901" y="395"/>
                  </a:cubicBezTo>
                  <a:cubicBezTo>
                    <a:pt x="899" y="392"/>
                    <a:pt x="896" y="395"/>
                    <a:pt x="892" y="393"/>
                  </a:cubicBezTo>
                  <a:cubicBezTo>
                    <a:pt x="891" y="392"/>
                    <a:pt x="890" y="390"/>
                    <a:pt x="887" y="390"/>
                  </a:cubicBezTo>
                  <a:cubicBezTo>
                    <a:pt x="886" y="390"/>
                    <a:pt x="886" y="395"/>
                    <a:pt x="884" y="395"/>
                  </a:cubicBezTo>
                  <a:cubicBezTo>
                    <a:pt x="882" y="395"/>
                    <a:pt x="880" y="396"/>
                    <a:pt x="878" y="394"/>
                  </a:cubicBezTo>
                  <a:cubicBezTo>
                    <a:pt x="876" y="393"/>
                    <a:pt x="876" y="390"/>
                    <a:pt x="874" y="388"/>
                  </a:cubicBezTo>
                  <a:cubicBezTo>
                    <a:pt x="873" y="388"/>
                    <a:pt x="869" y="387"/>
                    <a:pt x="869" y="384"/>
                  </a:cubicBezTo>
                  <a:cubicBezTo>
                    <a:pt x="869" y="380"/>
                    <a:pt x="876" y="381"/>
                    <a:pt x="879" y="379"/>
                  </a:cubicBezTo>
                  <a:cubicBezTo>
                    <a:pt x="881" y="377"/>
                    <a:pt x="887" y="374"/>
                    <a:pt x="888" y="371"/>
                  </a:cubicBezTo>
                  <a:cubicBezTo>
                    <a:pt x="889" y="370"/>
                    <a:pt x="890" y="368"/>
                    <a:pt x="892" y="368"/>
                  </a:cubicBezTo>
                  <a:cubicBezTo>
                    <a:pt x="894" y="368"/>
                    <a:pt x="896" y="371"/>
                    <a:pt x="896" y="372"/>
                  </a:cubicBezTo>
                  <a:cubicBezTo>
                    <a:pt x="896" y="376"/>
                    <a:pt x="892" y="377"/>
                    <a:pt x="892" y="381"/>
                  </a:cubicBezTo>
                  <a:cubicBezTo>
                    <a:pt x="898" y="381"/>
                    <a:pt x="904" y="374"/>
                    <a:pt x="911" y="374"/>
                  </a:cubicBezTo>
                  <a:cubicBezTo>
                    <a:pt x="914" y="374"/>
                    <a:pt x="915" y="377"/>
                    <a:pt x="918" y="377"/>
                  </a:cubicBezTo>
                  <a:cubicBezTo>
                    <a:pt x="917" y="379"/>
                    <a:pt x="918" y="379"/>
                    <a:pt x="918" y="382"/>
                  </a:cubicBezTo>
                  <a:cubicBezTo>
                    <a:pt x="918" y="384"/>
                    <a:pt x="916" y="384"/>
                    <a:pt x="916" y="387"/>
                  </a:cubicBezTo>
                  <a:cubicBezTo>
                    <a:pt x="916" y="388"/>
                    <a:pt x="916" y="391"/>
                    <a:pt x="918" y="391"/>
                  </a:cubicBezTo>
                  <a:cubicBezTo>
                    <a:pt x="919" y="391"/>
                    <a:pt x="920" y="389"/>
                    <a:pt x="921" y="389"/>
                  </a:cubicBezTo>
                  <a:cubicBezTo>
                    <a:pt x="924" y="389"/>
                    <a:pt x="927" y="391"/>
                    <a:pt x="927" y="394"/>
                  </a:cubicBezTo>
                  <a:cubicBezTo>
                    <a:pt x="927" y="396"/>
                    <a:pt x="927" y="397"/>
                    <a:pt x="923" y="397"/>
                  </a:cubicBezTo>
                  <a:cubicBezTo>
                    <a:pt x="923" y="399"/>
                    <a:pt x="923" y="399"/>
                    <a:pt x="923" y="399"/>
                  </a:cubicBezTo>
                  <a:cubicBezTo>
                    <a:pt x="923" y="400"/>
                    <a:pt x="924" y="401"/>
                    <a:pt x="926" y="401"/>
                  </a:cubicBezTo>
                  <a:cubicBezTo>
                    <a:pt x="926" y="402"/>
                    <a:pt x="927" y="403"/>
                    <a:pt x="927" y="405"/>
                  </a:cubicBezTo>
                  <a:cubicBezTo>
                    <a:pt x="927" y="405"/>
                    <a:pt x="925" y="408"/>
                    <a:pt x="925" y="410"/>
                  </a:cubicBezTo>
                  <a:cubicBezTo>
                    <a:pt x="925" y="411"/>
                    <a:pt x="925" y="413"/>
                    <a:pt x="926" y="413"/>
                  </a:cubicBezTo>
                  <a:cubicBezTo>
                    <a:pt x="926" y="414"/>
                    <a:pt x="925" y="413"/>
                    <a:pt x="925" y="417"/>
                  </a:cubicBezTo>
                  <a:cubicBezTo>
                    <a:pt x="928" y="417"/>
                    <a:pt x="928" y="417"/>
                    <a:pt x="928" y="417"/>
                  </a:cubicBezTo>
                  <a:cubicBezTo>
                    <a:pt x="930" y="413"/>
                    <a:pt x="930" y="415"/>
                    <a:pt x="933" y="414"/>
                  </a:cubicBezTo>
                  <a:cubicBezTo>
                    <a:pt x="933" y="412"/>
                    <a:pt x="938" y="411"/>
                    <a:pt x="940" y="411"/>
                  </a:cubicBezTo>
                  <a:cubicBezTo>
                    <a:pt x="943" y="410"/>
                    <a:pt x="944" y="407"/>
                    <a:pt x="944" y="402"/>
                  </a:cubicBezTo>
                  <a:cubicBezTo>
                    <a:pt x="944" y="393"/>
                    <a:pt x="941" y="388"/>
                    <a:pt x="936" y="383"/>
                  </a:cubicBezTo>
                  <a:cubicBezTo>
                    <a:pt x="934" y="381"/>
                    <a:pt x="932" y="379"/>
                    <a:pt x="932" y="375"/>
                  </a:cubicBezTo>
                  <a:cubicBezTo>
                    <a:pt x="935" y="375"/>
                    <a:pt x="937" y="373"/>
                    <a:pt x="939" y="371"/>
                  </a:cubicBezTo>
                  <a:cubicBezTo>
                    <a:pt x="940" y="370"/>
                    <a:pt x="944" y="367"/>
                    <a:pt x="945" y="366"/>
                  </a:cubicBezTo>
                  <a:cubicBezTo>
                    <a:pt x="948" y="360"/>
                    <a:pt x="950" y="356"/>
                    <a:pt x="956" y="352"/>
                  </a:cubicBezTo>
                  <a:cubicBezTo>
                    <a:pt x="956" y="352"/>
                    <a:pt x="964" y="354"/>
                    <a:pt x="971" y="354"/>
                  </a:cubicBezTo>
                  <a:cubicBezTo>
                    <a:pt x="984" y="354"/>
                    <a:pt x="997" y="327"/>
                    <a:pt x="1006" y="318"/>
                  </a:cubicBezTo>
                  <a:cubicBezTo>
                    <a:pt x="1009" y="314"/>
                    <a:pt x="1014" y="306"/>
                    <a:pt x="1016" y="301"/>
                  </a:cubicBezTo>
                  <a:cubicBezTo>
                    <a:pt x="1017" y="294"/>
                    <a:pt x="1015" y="290"/>
                    <a:pt x="1018" y="284"/>
                  </a:cubicBezTo>
                  <a:cubicBezTo>
                    <a:pt x="1019" y="281"/>
                    <a:pt x="1022" y="276"/>
                    <a:pt x="1022" y="271"/>
                  </a:cubicBezTo>
                  <a:cubicBezTo>
                    <a:pt x="1022" y="265"/>
                    <a:pt x="1012" y="253"/>
                    <a:pt x="1008" y="256"/>
                  </a:cubicBezTo>
                  <a:cubicBezTo>
                    <a:pt x="994" y="267"/>
                    <a:pt x="987" y="251"/>
                    <a:pt x="987" y="250"/>
                  </a:cubicBezTo>
                  <a:cubicBezTo>
                    <a:pt x="987" y="243"/>
                    <a:pt x="1000" y="236"/>
                    <a:pt x="1004" y="231"/>
                  </a:cubicBezTo>
                  <a:cubicBezTo>
                    <a:pt x="1011" y="224"/>
                    <a:pt x="1021" y="213"/>
                    <a:pt x="1030" y="210"/>
                  </a:cubicBezTo>
                  <a:cubicBezTo>
                    <a:pt x="1039" y="208"/>
                    <a:pt x="1066" y="205"/>
                    <a:pt x="1073" y="205"/>
                  </a:cubicBezTo>
                  <a:cubicBezTo>
                    <a:pt x="1083" y="205"/>
                    <a:pt x="1087" y="209"/>
                    <a:pt x="1093" y="209"/>
                  </a:cubicBezTo>
                  <a:cubicBezTo>
                    <a:pt x="1096" y="209"/>
                    <a:pt x="1098" y="209"/>
                    <a:pt x="1105" y="209"/>
                  </a:cubicBezTo>
                  <a:cubicBezTo>
                    <a:pt x="1109" y="193"/>
                    <a:pt x="1116" y="186"/>
                    <a:pt x="1131" y="186"/>
                  </a:cubicBezTo>
                  <a:cubicBezTo>
                    <a:pt x="1135" y="186"/>
                    <a:pt x="1137" y="185"/>
                    <a:pt x="1145" y="186"/>
                  </a:cubicBezTo>
                  <a:cubicBezTo>
                    <a:pt x="1141" y="189"/>
                    <a:pt x="1139" y="209"/>
                    <a:pt x="1164" y="178"/>
                  </a:cubicBezTo>
                  <a:cubicBezTo>
                    <a:pt x="1167" y="178"/>
                    <a:pt x="1179" y="183"/>
                    <a:pt x="1161" y="194"/>
                  </a:cubicBezTo>
                  <a:cubicBezTo>
                    <a:pt x="1155" y="198"/>
                    <a:pt x="1149" y="196"/>
                    <a:pt x="1145" y="202"/>
                  </a:cubicBezTo>
                  <a:cubicBezTo>
                    <a:pt x="1140" y="209"/>
                    <a:pt x="1136" y="217"/>
                    <a:pt x="1129" y="221"/>
                  </a:cubicBezTo>
                  <a:cubicBezTo>
                    <a:pt x="1123" y="224"/>
                    <a:pt x="1115" y="230"/>
                    <a:pt x="1115" y="239"/>
                  </a:cubicBezTo>
                  <a:cubicBezTo>
                    <a:pt x="1115" y="248"/>
                    <a:pt x="1118" y="275"/>
                    <a:pt x="1124" y="280"/>
                  </a:cubicBezTo>
                  <a:cubicBezTo>
                    <a:pt x="1129" y="273"/>
                    <a:pt x="1132" y="261"/>
                    <a:pt x="1141" y="259"/>
                  </a:cubicBezTo>
                  <a:cubicBezTo>
                    <a:pt x="1140" y="252"/>
                    <a:pt x="1151" y="251"/>
                    <a:pt x="1151" y="246"/>
                  </a:cubicBezTo>
                  <a:cubicBezTo>
                    <a:pt x="1151" y="239"/>
                    <a:pt x="1158" y="237"/>
                    <a:pt x="1158" y="233"/>
                  </a:cubicBezTo>
                  <a:cubicBezTo>
                    <a:pt x="1158" y="230"/>
                    <a:pt x="1156" y="227"/>
                    <a:pt x="1158" y="222"/>
                  </a:cubicBezTo>
                  <a:cubicBezTo>
                    <a:pt x="1177" y="183"/>
                    <a:pt x="1194" y="204"/>
                    <a:pt x="1200" y="204"/>
                  </a:cubicBezTo>
                  <a:cubicBezTo>
                    <a:pt x="1221" y="204"/>
                    <a:pt x="1235" y="179"/>
                    <a:pt x="1253" y="178"/>
                  </a:cubicBezTo>
                  <a:cubicBezTo>
                    <a:pt x="1286" y="178"/>
                    <a:pt x="1259" y="165"/>
                    <a:pt x="1259" y="161"/>
                  </a:cubicBezTo>
                  <a:cubicBezTo>
                    <a:pt x="1259" y="151"/>
                    <a:pt x="1273" y="153"/>
                    <a:pt x="1275" y="148"/>
                  </a:cubicBezTo>
                  <a:cubicBezTo>
                    <a:pt x="1276" y="145"/>
                    <a:pt x="1274" y="140"/>
                    <a:pt x="1279" y="140"/>
                  </a:cubicBezTo>
                  <a:cubicBezTo>
                    <a:pt x="1293" y="140"/>
                    <a:pt x="1305" y="159"/>
                    <a:pt x="1315" y="159"/>
                  </a:cubicBezTo>
                  <a:cubicBezTo>
                    <a:pt x="1319" y="159"/>
                    <a:pt x="1320" y="151"/>
                    <a:pt x="1323" y="148"/>
                  </a:cubicBezTo>
                  <a:cubicBezTo>
                    <a:pt x="1327" y="143"/>
                    <a:pt x="1330" y="143"/>
                    <a:pt x="1336" y="141"/>
                  </a:cubicBezTo>
                  <a:cubicBezTo>
                    <a:pt x="1328" y="131"/>
                    <a:pt x="1302" y="124"/>
                    <a:pt x="1289" y="117"/>
                  </a:cubicBezTo>
                  <a:close/>
                  <a:moveTo>
                    <a:pt x="335" y="450"/>
                  </a:move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ubicBezTo>
                    <a:pt x="335" y="450"/>
                    <a:pt x="335" y="450"/>
                    <a:pt x="335" y="450"/>
                  </a:cubicBezTo>
                  <a:close/>
                  <a:moveTo>
                    <a:pt x="438" y="344"/>
                  </a:moveTo>
                  <a:cubicBezTo>
                    <a:pt x="443" y="352"/>
                    <a:pt x="449" y="355"/>
                    <a:pt x="449" y="363"/>
                  </a:cubicBezTo>
                  <a:cubicBezTo>
                    <a:pt x="451" y="362"/>
                    <a:pt x="455" y="360"/>
                    <a:pt x="456" y="360"/>
                  </a:cubicBezTo>
                  <a:cubicBezTo>
                    <a:pt x="457" y="364"/>
                    <a:pt x="460" y="365"/>
                    <a:pt x="460" y="369"/>
                  </a:cubicBezTo>
                  <a:cubicBezTo>
                    <a:pt x="453" y="369"/>
                    <a:pt x="453" y="369"/>
                    <a:pt x="453" y="369"/>
                  </a:cubicBezTo>
                  <a:cubicBezTo>
                    <a:pt x="451" y="369"/>
                    <a:pt x="449" y="371"/>
                    <a:pt x="449" y="374"/>
                  </a:cubicBezTo>
                  <a:cubicBezTo>
                    <a:pt x="454" y="375"/>
                    <a:pt x="457" y="380"/>
                    <a:pt x="457" y="384"/>
                  </a:cubicBezTo>
                  <a:cubicBezTo>
                    <a:pt x="457" y="386"/>
                    <a:pt x="456" y="387"/>
                    <a:pt x="456" y="389"/>
                  </a:cubicBezTo>
                  <a:cubicBezTo>
                    <a:pt x="456" y="391"/>
                    <a:pt x="459" y="394"/>
                    <a:pt x="459" y="394"/>
                  </a:cubicBezTo>
                  <a:cubicBezTo>
                    <a:pt x="459" y="396"/>
                    <a:pt x="459" y="396"/>
                    <a:pt x="459" y="398"/>
                  </a:cubicBezTo>
                  <a:cubicBezTo>
                    <a:pt x="455" y="399"/>
                    <a:pt x="451" y="399"/>
                    <a:pt x="448" y="399"/>
                  </a:cubicBezTo>
                  <a:cubicBezTo>
                    <a:pt x="445" y="399"/>
                    <a:pt x="439" y="400"/>
                    <a:pt x="437" y="398"/>
                  </a:cubicBezTo>
                  <a:cubicBezTo>
                    <a:pt x="435" y="396"/>
                    <a:pt x="435" y="394"/>
                    <a:pt x="433" y="394"/>
                  </a:cubicBezTo>
                  <a:cubicBezTo>
                    <a:pt x="430" y="393"/>
                    <a:pt x="427" y="395"/>
                    <a:pt x="426" y="392"/>
                  </a:cubicBezTo>
                  <a:cubicBezTo>
                    <a:pt x="425" y="389"/>
                    <a:pt x="427" y="388"/>
                    <a:pt x="425" y="385"/>
                  </a:cubicBezTo>
                  <a:cubicBezTo>
                    <a:pt x="424" y="383"/>
                    <a:pt x="422" y="383"/>
                    <a:pt x="422" y="381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8" y="378"/>
                    <a:pt x="428" y="372"/>
                    <a:pt x="431" y="371"/>
                  </a:cubicBezTo>
                  <a:cubicBezTo>
                    <a:pt x="425" y="367"/>
                    <a:pt x="416" y="354"/>
                    <a:pt x="416" y="346"/>
                  </a:cubicBezTo>
                  <a:cubicBezTo>
                    <a:pt x="416" y="344"/>
                    <a:pt x="411" y="340"/>
                    <a:pt x="411" y="337"/>
                  </a:cubicBezTo>
                  <a:cubicBezTo>
                    <a:pt x="411" y="336"/>
                    <a:pt x="415" y="327"/>
                    <a:pt x="417" y="326"/>
                  </a:cubicBezTo>
                  <a:cubicBezTo>
                    <a:pt x="418" y="327"/>
                    <a:pt x="424" y="323"/>
                    <a:pt x="425" y="323"/>
                  </a:cubicBezTo>
                  <a:cubicBezTo>
                    <a:pt x="431" y="320"/>
                    <a:pt x="435" y="319"/>
                    <a:pt x="442" y="319"/>
                  </a:cubicBezTo>
                  <a:cubicBezTo>
                    <a:pt x="454" y="319"/>
                    <a:pt x="456" y="325"/>
                    <a:pt x="461" y="331"/>
                  </a:cubicBezTo>
                  <a:cubicBezTo>
                    <a:pt x="458" y="334"/>
                    <a:pt x="453" y="332"/>
                    <a:pt x="449" y="332"/>
                  </a:cubicBezTo>
                  <a:cubicBezTo>
                    <a:pt x="443" y="332"/>
                    <a:pt x="434" y="338"/>
                    <a:pt x="433" y="337"/>
                  </a:cubicBezTo>
                  <a:cubicBezTo>
                    <a:pt x="433" y="342"/>
                    <a:pt x="437" y="342"/>
                    <a:pt x="438" y="344"/>
                  </a:cubicBezTo>
                  <a:close/>
                  <a:moveTo>
                    <a:pt x="507" y="407"/>
                  </a:moveTo>
                  <a:cubicBezTo>
                    <a:pt x="507" y="407"/>
                    <a:pt x="507" y="408"/>
                    <a:pt x="506" y="408"/>
                  </a:cubicBezTo>
                  <a:cubicBezTo>
                    <a:pt x="506" y="407"/>
                    <a:pt x="506" y="406"/>
                    <a:pt x="506" y="404"/>
                  </a:cubicBezTo>
                  <a:cubicBezTo>
                    <a:pt x="506" y="405"/>
                    <a:pt x="506" y="406"/>
                    <a:pt x="506" y="408"/>
                  </a:cubicBezTo>
                  <a:cubicBezTo>
                    <a:pt x="509" y="405"/>
                    <a:pt x="511" y="409"/>
                    <a:pt x="513" y="409"/>
                  </a:cubicBezTo>
                  <a:cubicBezTo>
                    <a:pt x="511" y="409"/>
                    <a:pt x="510" y="407"/>
                    <a:pt x="507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EC76A08B-71AC-4DE3-A914-96B3C1A14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" y="1442"/>
              <a:ext cx="54" cy="21"/>
            </a:xfrm>
            <a:custGeom>
              <a:avLst/>
              <a:gdLst>
                <a:gd name="T0" fmla="*/ 3 w 23"/>
                <a:gd name="T1" fmla="*/ 9 h 9"/>
                <a:gd name="T2" fmla="*/ 23 w 23"/>
                <a:gd name="T3" fmla="*/ 5 h 9"/>
                <a:gd name="T4" fmla="*/ 11 w 23"/>
                <a:gd name="T5" fmla="*/ 0 h 9"/>
                <a:gd name="T6" fmla="*/ 0 w 23"/>
                <a:gd name="T7" fmla="*/ 7 h 9"/>
                <a:gd name="T8" fmla="*/ 3 w 2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9">
                  <a:moveTo>
                    <a:pt x="3" y="9"/>
                  </a:moveTo>
                  <a:cubicBezTo>
                    <a:pt x="5" y="9"/>
                    <a:pt x="23" y="8"/>
                    <a:pt x="23" y="5"/>
                  </a:cubicBezTo>
                  <a:cubicBezTo>
                    <a:pt x="23" y="2"/>
                    <a:pt x="14" y="0"/>
                    <a:pt x="11" y="0"/>
                  </a:cubicBezTo>
                  <a:cubicBezTo>
                    <a:pt x="7" y="0"/>
                    <a:pt x="0" y="4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E5FD1465-EF1D-4691-97D9-82B09E8C2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" y="1489"/>
              <a:ext cx="21" cy="10"/>
            </a:xfrm>
            <a:custGeom>
              <a:avLst/>
              <a:gdLst>
                <a:gd name="T0" fmla="*/ 9 w 9"/>
                <a:gd name="T1" fmla="*/ 2 h 4"/>
                <a:gd name="T2" fmla="*/ 7 w 9"/>
                <a:gd name="T3" fmla="*/ 0 h 4"/>
                <a:gd name="T4" fmla="*/ 0 w 9"/>
                <a:gd name="T5" fmla="*/ 0 h 4"/>
                <a:gd name="T6" fmla="*/ 6 w 9"/>
                <a:gd name="T7" fmla="*/ 4 h 4"/>
                <a:gd name="T8" fmla="*/ 9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9" y="1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4"/>
                    <a:pt x="6" y="4"/>
                  </a:cubicBezTo>
                  <a:cubicBezTo>
                    <a:pt x="8" y="4"/>
                    <a:pt x="9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41CF4454-D9C9-4BAD-BE8E-70C3C9CF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" y="1314"/>
              <a:ext cx="9" cy="14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3 h 6"/>
                <a:gd name="T4" fmla="*/ 4 w 4"/>
                <a:gd name="T5" fmla="*/ 3 h 6"/>
                <a:gd name="T6" fmla="*/ 4 w 4"/>
                <a:gd name="T7" fmla="*/ 3 h 6"/>
                <a:gd name="T8" fmla="*/ 4 w 4"/>
                <a:gd name="T9" fmla="*/ 2 h 6"/>
                <a:gd name="T10" fmla="*/ 3 w 4"/>
                <a:gd name="T11" fmla="*/ 2 h 6"/>
                <a:gd name="T12" fmla="*/ 2 w 4"/>
                <a:gd name="T13" fmla="*/ 0 h 6"/>
                <a:gd name="T14" fmla="*/ 0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3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8980868C-DC2A-4349-A860-E238A0A77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3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FCFFD3DA-78C8-4E22-902B-FD144F753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1354"/>
              <a:ext cx="26" cy="14"/>
            </a:xfrm>
            <a:custGeom>
              <a:avLst/>
              <a:gdLst>
                <a:gd name="T0" fmla="*/ 5 w 11"/>
                <a:gd name="T1" fmla="*/ 0 h 6"/>
                <a:gd name="T2" fmla="*/ 0 w 11"/>
                <a:gd name="T3" fmla="*/ 3 h 6"/>
                <a:gd name="T4" fmla="*/ 5 w 11"/>
                <a:gd name="T5" fmla="*/ 6 h 6"/>
                <a:gd name="T6" fmla="*/ 10 w 11"/>
                <a:gd name="T7" fmla="*/ 5 h 6"/>
                <a:gd name="T8" fmla="*/ 11 w 11"/>
                <a:gd name="T9" fmla="*/ 3 h 6"/>
                <a:gd name="T10" fmla="*/ 5 w 1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5" y="0"/>
                  </a:moveTo>
                  <a:cubicBezTo>
                    <a:pt x="3" y="0"/>
                    <a:pt x="0" y="1"/>
                    <a:pt x="0" y="3"/>
                  </a:cubicBezTo>
                  <a:cubicBezTo>
                    <a:pt x="0" y="5"/>
                    <a:pt x="3" y="6"/>
                    <a:pt x="5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1" y="4"/>
                    <a:pt x="11" y="3"/>
                  </a:cubicBezTo>
                  <a:cubicBezTo>
                    <a:pt x="11" y="1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BDB34F73-5D17-4888-A8AC-7097F8DFA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9" y="1196"/>
              <a:ext cx="95" cy="54"/>
            </a:xfrm>
            <a:custGeom>
              <a:avLst/>
              <a:gdLst>
                <a:gd name="T0" fmla="*/ 0 w 40"/>
                <a:gd name="T1" fmla="*/ 20 h 23"/>
                <a:gd name="T2" fmla="*/ 4 w 40"/>
                <a:gd name="T3" fmla="*/ 23 h 23"/>
                <a:gd name="T4" fmla="*/ 16 w 40"/>
                <a:gd name="T5" fmla="*/ 20 h 23"/>
                <a:gd name="T6" fmla="*/ 24 w 40"/>
                <a:gd name="T7" fmla="*/ 19 h 23"/>
                <a:gd name="T8" fmla="*/ 40 w 40"/>
                <a:gd name="T9" fmla="*/ 13 h 23"/>
                <a:gd name="T10" fmla="*/ 27 w 40"/>
                <a:gd name="T11" fmla="*/ 4 h 23"/>
                <a:gd name="T12" fmla="*/ 23 w 40"/>
                <a:gd name="T13" fmla="*/ 6 h 23"/>
                <a:gd name="T14" fmla="*/ 24 w 40"/>
                <a:gd name="T15" fmla="*/ 0 h 23"/>
                <a:gd name="T16" fmla="*/ 21 w 40"/>
                <a:gd name="T17" fmla="*/ 0 h 23"/>
                <a:gd name="T18" fmla="*/ 5 w 40"/>
                <a:gd name="T19" fmla="*/ 14 h 23"/>
                <a:gd name="T20" fmla="*/ 0 w 40"/>
                <a:gd name="T2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3">
                  <a:moveTo>
                    <a:pt x="0" y="20"/>
                  </a:moveTo>
                  <a:cubicBezTo>
                    <a:pt x="0" y="22"/>
                    <a:pt x="1" y="23"/>
                    <a:pt x="4" y="2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23" y="19"/>
                    <a:pt x="24" y="19"/>
                  </a:cubicBezTo>
                  <a:cubicBezTo>
                    <a:pt x="28" y="19"/>
                    <a:pt x="40" y="18"/>
                    <a:pt x="40" y="13"/>
                  </a:cubicBezTo>
                  <a:cubicBezTo>
                    <a:pt x="40" y="10"/>
                    <a:pt x="30" y="4"/>
                    <a:pt x="27" y="4"/>
                  </a:cubicBezTo>
                  <a:cubicBezTo>
                    <a:pt x="26" y="4"/>
                    <a:pt x="25" y="5"/>
                    <a:pt x="23" y="6"/>
                  </a:cubicBezTo>
                  <a:cubicBezTo>
                    <a:pt x="25" y="4"/>
                    <a:pt x="24" y="4"/>
                    <a:pt x="24" y="0"/>
                  </a:cubicBezTo>
                  <a:cubicBezTo>
                    <a:pt x="23" y="0"/>
                    <a:pt x="23" y="0"/>
                    <a:pt x="21" y="0"/>
                  </a:cubicBezTo>
                  <a:cubicBezTo>
                    <a:pt x="12" y="0"/>
                    <a:pt x="10" y="9"/>
                    <a:pt x="5" y="14"/>
                  </a:cubicBezTo>
                  <a:cubicBezTo>
                    <a:pt x="3" y="16"/>
                    <a:pt x="0" y="1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84FDF0C3-4270-4D6F-9B6E-284C1C29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" y="1172"/>
              <a:ext cx="35" cy="19"/>
            </a:xfrm>
            <a:custGeom>
              <a:avLst/>
              <a:gdLst>
                <a:gd name="T0" fmla="*/ 0 w 15"/>
                <a:gd name="T1" fmla="*/ 3 h 8"/>
                <a:gd name="T2" fmla="*/ 4 w 15"/>
                <a:gd name="T3" fmla="*/ 8 h 8"/>
                <a:gd name="T4" fmla="*/ 15 w 15"/>
                <a:gd name="T5" fmla="*/ 4 h 8"/>
                <a:gd name="T6" fmla="*/ 6 w 15"/>
                <a:gd name="T7" fmla="*/ 0 h 8"/>
                <a:gd name="T8" fmla="*/ 0 w 15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0" y="3"/>
                  </a:moveTo>
                  <a:cubicBezTo>
                    <a:pt x="0" y="5"/>
                    <a:pt x="3" y="8"/>
                    <a:pt x="4" y="8"/>
                  </a:cubicBezTo>
                  <a:cubicBezTo>
                    <a:pt x="7" y="8"/>
                    <a:pt x="14" y="8"/>
                    <a:pt x="15" y="4"/>
                  </a:cubicBezTo>
                  <a:cubicBezTo>
                    <a:pt x="13" y="3"/>
                    <a:pt x="7" y="0"/>
                    <a:pt x="6" y="0"/>
                  </a:cubicBezTo>
                  <a:cubicBezTo>
                    <a:pt x="4" y="0"/>
                    <a:pt x="0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D97F516C-4ECB-4991-AA89-12AFC6719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" y="1132"/>
              <a:ext cx="127" cy="90"/>
            </a:xfrm>
            <a:custGeom>
              <a:avLst/>
              <a:gdLst>
                <a:gd name="T0" fmla="*/ 26 w 54"/>
                <a:gd name="T1" fmla="*/ 19 h 38"/>
                <a:gd name="T2" fmla="*/ 9 w 54"/>
                <a:gd name="T3" fmla="*/ 26 h 38"/>
                <a:gd name="T4" fmla="*/ 21 w 54"/>
                <a:gd name="T5" fmla="*/ 34 h 38"/>
                <a:gd name="T6" fmla="*/ 46 w 54"/>
                <a:gd name="T7" fmla="*/ 38 h 38"/>
                <a:gd name="T8" fmla="*/ 51 w 54"/>
                <a:gd name="T9" fmla="*/ 35 h 38"/>
                <a:gd name="T10" fmla="*/ 47 w 54"/>
                <a:gd name="T11" fmla="*/ 32 h 38"/>
                <a:gd name="T12" fmla="*/ 52 w 54"/>
                <a:gd name="T13" fmla="*/ 29 h 38"/>
                <a:gd name="T14" fmla="*/ 54 w 54"/>
                <a:gd name="T15" fmla="*/ 24 h 38"/>
                <a:gd name="T16" fmla="*/ 46 w 54"/>
                <a:gd name="T17" fmla="*/ 19 h 38"/>
                <a:gd name="T18" fmla="*/ 41 w 54"/>
                <a:gd name="T19" fmla="*/ 19 h 38"/>
                <a:gd name="T20" fmla="*/ 35 w 54"/>
                <a:gd name="T21" fmla="*/ 17 h 38"/>
                <a:gd name="T22" fmla="*/ 30 w 54"/>
                <a:gd name="T23" fmla="*/ 18 h 38"/>
                <a:gd name="T24" fmla="*/ 34 w 54"/>
                <a:gd name="T25" fmla="*/ 14 h 38"/>
                <a:gd name="T26" fmla="*/ 34 w 54"/>
                <a:gd name="T27" fmla="*/ 9 h 38"/>
                <a:gd name="T28" fmla="*/ 37 w 54"/>
                <a:gd name="T29" fmla="*/ 9 h 38"/>
                <a:gd name="T30" fmla="*/ 23 w 54"/>
                <a:gd name="T31" fmla="*/ 0 h 38"/>
                <a:gd name="T32" fmla="*/ 0 w 54"/>
                <a:gd name="T33" fmla="*/ 14 h 38"/>
                <a:gd name="T34" fmla="*/ 16 w 54"/>
                <a:gd name="T35" fmla="*/ 18 h 38"/>
                <a:gd name="T36" fmla="*/ 26 w 54"/>
                <a:gd name="T3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38">
                  <a:moveTo>
                    <a:pt x="26" y="19"/>
                  </a:moveTo>
                  <a:cubicBezTo>
                    <a:pt x="18" y="21"/>
                    <a:pt x="16" y="24"/>
                    <a:pt x="9" y="26"/>
                  </a:cubicBezTo>
                  <a:cubicBezTo>
                    <a:pt x="12" y="28"/>
                    <a:pt x="18" y="34"/>
                    <a:pt x="21" y="34"/>
                  </a:cubicBezTo>
                  <a:cubicBezTo>
                    <a:pt x="29" y="34"/>
                    <a:pt x="36" y="38"/>
                    <a:pt x="46" y="38"/>
                  </a:cubicBezTo>
                  <a:cubicBezTo>
                    <a:pt x="48" y="38"/>
                    <a:pt x="51" y="37"/>
                    <a:pt x="51" y="35"/>
                  </a:cubicBezTo>
                  <a:cubicBezTo>
                    <a:pt x="51" y="33"/>
                    <a:pt x="49" y="33"/>
                    <a:pt x="47" y="32"/>
                  </a:cubicBezTo>
                  <a:cubicBezTo>
                    <a:pt x="49" y="32"/>
                    <a:pt x="52" y="32"/>
                    <a:pt x="52" y="29"/>
                  </a:cubicBezTo>
                  <a:cubicBezTo>
                    <a:pt x="52" y="27"/>
                    <a:pt x="51" y="26"/>
                    <a:pt x="54" y="24"/>
                  </a:cubicBezTo>
                  <a:cubicBezTo>
                    <a:pt x="51" y="21"/>
                    <a:pt x="51" y="19"/>
                    <a:pt x="46" y="19"/>
                  </a:cubicBezTo>
                  <a:cubicBezTo>
                    <a:pt x="44" y="19"/>
                    <a:pt x="43" y="19"/>
                    <a:pt x="41" y="19"/>
                  </a:cubicBezTo>
                  <a:cubicBezTo>
                    <a:pt x="39" y="19"/>
                    <a:pt x="37" y="17"/>
                    <a:pt x="35" y="17"/>
                  </a:cubicBezTo>
                  <a:cubicBezTo>
                    <a:pt x="33" y="17"/>
                    <a:pt x="32" y="17"/>
                    <a:pt x="30" y="18"/>
                  </a:cubicBezTo>
                  <a:cubicBezTo>
                    <a:pt x="32" y="17"/>
                    <a:pt x="34" y="15"/>
                    <a:pt x="34" y="14"/>
                  </a:cubicBezTo>
                  <a:cubicBezTo>
                    <a:pt x="34" y="13"/>
                    <a:pt x="34" y="12"/>
                    <a:pt x="34" y="9"/>
                  </a:cubicBezTo>
                  <a:cubicBezTo>
                    <a:pt x="35" y="9"/>
                    <a:pt x="35" y="10"/>
                    <a:pt x="37" y="9"/>
                  </a:cubicBezTo>
                  <a:cubicBezTo>
                    <a:pt x="33" y="6"/>
                    <a:pt x="30" y="0"/>
                    <a:pt x="23" y="0"/>
                  </a:cubicBezTo>
                  <a:cubicBezTo>
                    <a:pt x="12" y="0"/>
                    <a:pt x="9" y="11"/>
                    <a:pt x="0" y="14"/>
                  </a:cubicBezTo>
                  <a:cubicBezTo>
                    <a:pt x="5" y="17"/>
                    <a:pt x="10" y="18"/>
                    <a:pt x="16" y="18"/>
                  </a:cubicBezTo>
                  <a:cubicBezTo>
                    <a:pt x="17" y="18"/>
                    <a:pt x="23" y="19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FD910115-942F-4B97-AB80-EEB27B4B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" y="1274"/>
              <a:ext cx="17" cy="12"/>
            </a:xfrm>
            <a:custGeom>
              <a:avLst/>
              <a:gdLst>
                <a:gd name="T0" fmla="*/ 2 w 7"/>
                <a:gd name="T1" fmla="*/ 5 h 5"/>
                <a:gd name="T2" fmla="*/ 7 w 7"/>
                <a:gd name="T3" fmla="*/ 0 h 5"/>
                <a:gd name="T4" fmla="*/ 3 w 7"/>
                <a:gd name="T5" fmla="*/ 0 h 5"/>
                <a:gd name="T6" fmla="*/ 0 w 7"/>
                <a:gd name="T7" fmla="*/ 3 h 5"/>
                <a:gd name="T8" fmla="*/ 2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5" y="5"/>
                    <a:pt x="6" y="4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5F095A25-8E1D-4E38-BDFA-F4A52ACD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139"/>
              <a:ext cx="21" cy="4"/>
            </a:xfrm>
            <a:custGeom>
              <a:avLst/>
              <a:gdLst>
                <a:gd name="T0" fmla="*/ 9 w 9"/>
                <a:gd name="T1" fmla="*/ 2 h 2"/>
                <a:gd name="T2" fmla="*/ 8 w 9"/>
                <a:gd name="T3" fmla="*/ 0 h 2"/>
                <a:gd name="T4" fmla="*/ 0 w 9"/>
                <a:gd name="T5" fmla="*/ 0 h 2"/>
                <a:gd name="T6" fmla="*/ 9 w 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2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6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FAA486BE-EC5E-4245-BA4D-BB13D774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" y="1238"/>
              <a:ext cx="16" cy="10"/>
            </a:xfrm>
            <a:custGeom>
              <a:avLst/>
              <a:gdLst>
                <a:gd name="T0" fmla="*/ 4 w 7"/>
                <a:gd name="T1" fmla="*/ 4 h 4"/>
                <a:gd name="T2" fmla="*/ 7 w 7"/>
                <a:gd name="T3" fmla="*/ 0 h 4"/>
                <a:gd name="T4" fmla="*/ 0 w 7"/>
                <a:gd name="T5" fmla="*/ 1 h 4"/>
                <a:gd name="T6" fmla="*/ 4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6" y="4"/>
                    <a:pt x="7" y="2"/>
                    <a:pt x="7" y="0"/>
                  </a:cubicBezTo>
                  <a:cubicBezTo>
                    <a:pt x="5" y="1"/>
                    <a:pt x="5" y="0"/>
                    <a:pt x="0" y="1"/>
                  </a:cubicBezTo>
                  <a:cubicBezTo>
                    <a:pt x="1" y="2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46E3187F-53E7-4D60-8D90-E73812E1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165"/>
              <a:ext cx="5" cy="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1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25ED799F-44DA-4738-9DB3-50617AC66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" y="1148"/>
              <a:ext cx="109" cy="33"/>
            </a:xfrm>
            <a:custGeom>
              <a:avLst/>
              <a:gdLst>
                <a:gd name="T0" fmla="*/ 15 w 46"/>
                <a:gd name="T1" fmla="*/ 2 h 14"/>
                <a:gd name="T2" fmla="*/ 20 w 46"/>
                <a:gd name="T3" fmla="*/ 4 h 14"/>
                <a:gd name="T4" fmla="*/ 17 w 46"/>
                <a:gd name="T5" fmla="*/ 6 h 14"/>
                <a:gd name="T6" fmla="*/ 21 w 46"/>
                <a:gd name="T7" fmla="*/ 7 h 14"/>
                <a:gd name="T8" fmla="*/ 16 w 46"/>
                <a:gd name="T9" fmla="*/ 9 h 14"/>
                <a:gd name="T10" fmla="*/ 23 w 46"/>
                <a:gd name="T11" fmla="*/ 12 h 14"/>
                <a:gd name="T12" fmla="*/ 23 w 46"/>
                <a:gd name="T13" fmla="*/ 12 h 14"/>
                <a:gd name="T14" fmla="*/ 25 w 46"/>
                <a:gd name="T15" fmla="*/ 14 h 14"/>
                <a:gd name="T16" fmla="*/ 29 w 46"/>
                <a:gd name="T17" fmla="*/ 9 h 14"/>
                <a:gd name="T18" fmla="*/ 37 w 46"/>
                <a:gd name="T19" fmla="*/ 8 h 14"/>
                <a:gd name="T20" fmla="*/ 37 w 46"/>
                <a:gd name="T21" fmla="*/ 6 h 14"/>
                <a:gd name="T22" fmla="*/ 40 w 46"/>
                <a:gd name="T23" fmla="*/ 6 h 14"/>
                <a:gd name="T24" fmla="*/ 46 w 46"/>
                <a:gd name="T25" fmla="*/ 2 h 14"/>
                <a:gd name="T26" fmla="*/ 39 w 46"/>
                <a:gd name="T27" fmla="*/ 0 h 14"/>
                <a:gd name="T28" fmla="*/ 31 w 46"/>
                <a:gd name="T29" fmla="*/ 3 h 14"/>
                <a:gd name="T30" fmla="*/ 18 w 46"/>
                <a:gd name="T31" fmla="*/ 0 h 14"/>
                <a:gd name="T32" fmla="*/ 0 w 46"/>
                <a:gd name="T33" fmla="*/ 4 h 14"/>
                <a:gd name="T34" fmla="*/ 5 w 46"/>
                <a:gd name="T35" fmla="*/ 5 h 14"/>
                <a:gd name="T36" fmla="*/ 15 w 46"/>
                <a:gd name="T3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14">
                  <a:moveTo>
                    <a:pt x="15" y="2"/>
                  </a:moveTo>
                  <a:cubicBezTo>
                    <a:pt x="17" y="2"/>
                    <a:pt x="18" y="4"/>
                    <a:pt x="20" y="4"/>
                  </a:cubicBezTo>
                  <a:cubicBezTo>
                    <a:pt x="19" y="5"/>
                    <a:pt x="18" y="6"/>
                    <a:pt x="17" y="6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19" y="7"/>
                    <a:pt x="18" y="8"/>
                    <a:pt x="16" y="9"/>
                  </a:cubicBezTo>
                  <a:cubicBezTo>
                    <a:pt x="17" y="11"/>
                    <a:pt x="19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4" y="14"/>
                    <a:pt x="25" y="14"/>
                  </a:cubicBezTo>
                  <a:cubicBezTo>
                    <a:pt x="27" y="14"/>
                    <a:pt x="27" y="10"/>
                    <a:pt x="29" y="9"/>
                  </a:cubicBezTo>
                  <a:cubicBezTo>
                    <a:pt x="32" y="7"/>
                    <a:pt x="33" y="9"/>
                    <a:pt x="37" y="8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9" y="7"/>
                    <a:pt x="40" y="6"/>
                  </a:cubicBezTo>
                  <a:cubicBezTo>
                    <a:pt x="42" y="4"/>
                    <a:pt x="45" y="6"/>
                    <a:pt x="46" y="2"/>
                  </a:cubicBezTo>
                  <a:cubicBezTo>
                    <a:pt x="44" y="2"/>
                    <a:pt x="42" y="0"/>
                    <a:pt x="39" y="0"/>
                  </a:cubicBezTo>
                  <a:cubicBezTo>
                    <a:pt x="36" y="0"/>
                    <a:pt x="34" y="3"/>
                    <a:pt x="31" y="3"/>
                  </a:cubicBezTo>
                  <a:cubicBezTo>
                    <a:pt x="26" y="3"/>
                    <a:pt x="23" y="0"/>
                    <a:pt x="18" y="0"/>
                  </a:cubicBezTo>
                  <a:cubicBezTo>
                    <a:pt x="13" y="0"/>
                    <a:pt x="2" y="1"/>
                    <a:pt x="0" y="4"/>
                  </a:cubicBezTo>
                  <a:cubicBezTo>
                    <a:pt x="2" y="5"/>
                    <a:pt x="3" y="5"/>
                    <a:pt x="5" y="5"/>
                  </a:cubicBezTo>
                  <a:cubicBezTo>
                    <a:pt x="8" y="5"/>
                    <a:pt x="13" y="2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E7477A03-15C5-4C14-902F-D2D2AD09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" y="1127"/>
              <a:ext cx="38" cy="24"/>
            </a:xfrm>
            <a:custGeom>
              <a:avLst/>
              <a:gdLst>
                <a:gd name="T0" fmla="*/ 4 w 16"/>
                <a:gd name="T1" fmla="*/ 10 h 10"/>
                <a:gd name="T2" fmla="*/ 16 w 16"/>
                <a:gd name="T3" fmla="*/ 7 h 10"/>
                <a:gd name="T4" fmla="*/ 13 w 16"/>
                <a:gd name="T5" fmla="*/ 0 h 10"/>
                <a:gd name="T6" fmla="*/ 0 w 16"/>
                <a:gd name="T7" fmla="*/ 7 h 10"/>
                <a:gd name="T8" fmla="*/ 4 w 16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0">
                  <a:moveTo>
                    <a:pt x="4" y="10"/>
                  </a:moveTo>
                  <a:cubicBezTo>
                    <a:pt x="6" y="10"/>
                    <a:pt x="14" y="8"/>
                    <a:pt x="16" y="7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0" y="4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9F3282C7-32ED-47C4-9FED-782EFAE4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139"/>
              <a:ext cx="40" cy="28"/>
            </a:xfrm>
            <a:custGeom>
              <a:avLst/>
              <a:gdLst>
                <a:gd name="T0" fmla="*/ 12 w 17"/>
                <a:gd name="T1" fmla="*/ 11 h 12"/>
                <a:gd name="T2" fmla="*/ 11 w 17"/>
                <a:gd name="T3" fmla="*/ 8 h 12"/>
                <a:gd name="T4" fmla="*/ 17 w 17"/>
                <a:gd name="T5" fmla="*/ 7 h 12"/>
                <a:gd name="T6" fmla="*/ 17 w 17"/>
                <a:gd name="T7" fmla="*/ 4 h 12"/>
                <a:gd name="T8" fmla="*/ 11 w 17"/>
                <a:gd name="T9" fmla="*/ 3 h 12"/>
                <a:gd name="T10" fmla="*/ 12 w 17"/>
                <a:gd name="T11" fmla="*/ 0 h 12"/>
                <a:gd name="T12" fmla="*/ 5 w 17"/>
                <a:gd name="T13" fmla="*/ 0 h 12"/>
                <a:gd name="T14" fmla="*/ 5 w 17"/>
                <a:gd name="T15" fmla="*/ 4 h 12"/>
                <a:gd name="T16" fmla="*/ 0 w 17"/>
                <a:gd name="T17" fmla="*/ 10 h 12"/>
                <a:gd name="T18" fmla="*/ 12 w 17"/>
                <a:gd name="T1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2" y="1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6" y="9"/>
                    <a:pt x="17" y="7"/>
                  </a:cubicBezTo>
                  <a:cubicBezTo>
                    <a:pt x="17" y="6"/>
                    <a:pt x="17" y="6"/>
                    <a:pt x="17" y="4"/>
                  </a:cubicBezTo>
                  <a:cubicBezTo>
                    <a:pt x="15" y="4"/>
                    <a:pt x="12" y="3"/>
                    <a:pt x="11" y="3"/>
                  </a:cubicBezTo>
                  <a:cubicBezTo>
                    <a:pt x="11" y="3"/>
                    <a:pt x="12" y="2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4"/>
                    <a:pt x="4" y="2"/>
                    <a:pt x="5" y="4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11" y="12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E902CB63-DA84-455D-A10E-2ED7DED0A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1162"/>
              <a:ext cx="42" cy="17"/>
            </a:xfrm>
            <a:custGeom>
              <a:avLst/>
              <a:gdLst>
                <a:gd name="T0" fmla="*/ 12 w 18"/>
                <a:gd name="T1" fmla="*/ 0 h 7"/>
                <a:gd name="T2" fmla="*/ 0 w 18"/>
                <a:gd name="T3" fmla="*/ 5 h 7"/>
                <a:gd name="T4" fmla="*/ 3 w 18"/>
                <a:gd name="T5" fmla="*/ 7 h 7"/>
                <a:gd name="T6" fmla="*/ 6 w 18"/>
                <a:gd name="T7" fmla="*/ 4 h 7"/>
                <a:gd name="T8" fmla="*/ 11 w 18"/>
                <a:gd name="T9" fmla="*/ 7 h 7"/>
                <a:gd name="T10" fmla="*/ 18 w 18"/>
                <a:gd name="T11" fmla="*/ 3 h 7"/>
                <a:gd name="T12" fmla="*/ 12 w 1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2" y="0"/>
                  </a:moveTo>
                  <a:cubicBezTo>
                    <a:pt x="9" y="0"/>
                    <a:pt x="0" y="2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6" y="7"/>
                    <a:pt x="6" y="4"/>
                  </a:cubicBezTo>
                  <a:cubicBezTo>
                    <a:pt x="7" y="4"/>
                    <a:pt x="9" y="7"/>
                    <a:pt x="11" y="7"/>
                  </a:cubicBezTo>
                  <a:cubicBezTo>
                    <a:pt x="14" y="7"/>
                    <a:pt x="13" y="3"/>
                    <a:pt x="18" y="3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EA076AF7-EFA0-47AD-A726-D587426E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" y="1115"/>
              <a:ext cx="64" cy="43"/>
            </a:xfrm>
            <a:custGeom>
              <a:avLst/>
              <a:gdLst>
                <a:gd name="T0" fmla="*/ 21 w 27"/>
                <a:gd name="T1" fmla="*/ 16 h 18"/>
                <a:gd name="T2" fmla="*/ 27 w 27"/>
                <a:gd name="T3" fmla="*/ 15 h 18"/>
                <a:gd name="T4" fmla="*/ 14 w 27"/>
                <a:gd name="T5" fmla="*/ 12 h 18"/>
                <a:gd name="T6" fmla="*/ 25 w 27"/>
                <a:gd name="T7" fmla="*/ 6 h 18"/>
                <a:gd name="T8" fmla="*/ 27 w 27"/>
                <a:gd name="T9" fmla="*/ 3 h 18"/>
                <a:gd name="T10" fmla="*/ 26 w 27"/>
                <a:gd name="T11" fmla="*/ 0 h 18"/>
                <a:gd name="T12" fmla="*/ 22 w 27"/>
                <a:gd name="T13" fmla="*/ 4 h 18"/>
                <a:gd name="T14" fmla="*/ 8 w 27"/>
                <a:gd name="T15" fmla="*/ 8 h 18"/>
                <a:gd name="T16" fmla="*/ 8 w 27"/>
                <a:gd name="T17" fmla="*/ 10 h 18"/>
                <a:gd name="T18" fmla="*/ 3 w 27"/>
                <a:gd name="T19" fmla="*/ 10 h 18"/>
                <a:gd name="T20" fmla="*/ 0 w 27"/>
                <a:gd name="T21" fmla="*/ 13 h 18"/>
                <a:gd name="T22" fmla="*/ 11 w 27"/>
                <a:gd name="T23" fmla="*/ 18 h 18"/>
                <a:gd name="T24" fmla="*/ 21 w 27"/>
                <a:gd name="T2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8">
                  <a:moveTo>
                    <a:pt x="21" y="16"/>
                  </a:moveTo>
                  <a:cubicBezTo>
                    <a:pt x="23" y="16"/>
                    <a:pt x="26" y="16"/>
                    <a:pt x="27" y="15"/>
                  </a:cubicBezTo>
                  <a:cubicBezTo>
                    <a:pt x="22" y="13"/>
                    <a:pt x="21" y="12"/>
                    <a:pt x="14" y="12"/>
                  </a:cubicBezTo>
                  <a:cubicBezTo>
                    <a:pt x="17" y="9"/>
                    <a:pt x="21" y="8"/>
                    <a:pt x="25" y="6"/>
                  </a:cubicBezTo>
                  <a:cubicBezTo>
                    <a:pt x="25" y="5"/>
                    <a:pt x="26" y="3"/>
                    <a:pt x="27" y="3"/>
                  </a:cubicBezTo>
                  <a:cubicBezTo>
                    <a:pt x="27" y="2"/>
                    <a:pt x="27" y="0"/>
                    <a:pt x="26" y="0"/>
                  </a:cubicBezTo>
                  <a:cubicBezTo>
                    <a:pt x="24" y="0"/>
                    <a:pt x="22" y="2"/>
                    <a:pt x="22" y="4"/>
                  </a:cubicBezTo>
                  <a:cubicBezTo>
                    <a:pt x="15" y="4"/>
                    <a:pt x="16" y="8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4"/>
                    <a:pt x="1" y="12"/>
                    <a:pt x="0" y="13"/>
                  </a:cubicBezTo>
                  <a:cubicBezTo>
                    <a:pt x="1" y="14"/>
                    <a:pt x="10" y="18"/>
                    <a:pt x="11" y="18"/>
                  </a:cubicBezTo>
                  <a:cubicBezTo>
                    <a:pt x="14" y="18"/>
                    <a:pt x="18" y="16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4D80A227-510F-49FE-BC12-0169F4B33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179"/>
              <a:ext cx="212" cy="118"/>
            </a:xfrm>
            <a:custGeom>
              <a:avLst/>
              <a:gdLst>
                <a:gd name="T0" fmla="*/ 6 w 90"/>
                <a:gd name="T1" fmla="*/ 14 h 50"/>
                <a:gd name="T2" fmla="*/ 8 w 90"/>
                <a:gd name="T3" fmla="*/ 15 h 50"/>
                <a:gd name="T4" fmla="*/ 14 w 90"/>
                <a:gd name="T5" fmla="*/ 22 h 50"/>
                <a:gd name="T6" fmla="*/ 12 w 90"/>
                <a:gd name="T7" fmla="*/ 23 h 50"/>
                <a:gd name="T8" fmla="*/ 19 w 90"/>
                <a:gd name="T9" fmla="*/ 26 h 50"/>
                <a:gd name="T10" fmla="*/ 26 w 90"/>
                <a:gd name="T11" fmla="*/ 19 h 50"/>
                <a:gd name="T12" fmla="*/ 28 w 90"/>
                <a:gd name="T13" fmla="*/ 19 h 50"/>
                <a:gd name="T14" fmla="*/ 31 w 90"/>
                <a:gd name="T15" fmla="*/ 23 h 50"/>
                <a:gd name="T16" fmla="*/ 37 w 90"/>
                <a:gd name="T17" fmla="*/ 23 h 50"/>
                <a:gd name="T18" fmla="*/ 26 w 90"/>
                <a:gd name="T19" fmla="*/ 28 h 50"/>
                <a:gd name="T20" fmla="*/ 19 w 90"/>
                <a:gd name="T21" fmla="*/ 30 h 50"/>
                <a:gd name="T22" fmla="*/ 28 w 90"/>
                <a:gd name="T23" fmla="*/ 33 h 50"/>
                <a:gd name="T24" fmla="*/ 38 w 90"/>
                <a:gd name="T25" fmla="*/ 34 h 50"/>
                <a:gd name="T26" fmla="*/ 31 w 90"/>
                <a:gd name="T27" fmla="*/ 36 h 50"/>
                <a:gd name="T28" fmla="*/ 22 w 90"/>
                <a:gd name="T29" fmla="*/ 36 h 50"/>
                <a:gd name="T30" fmla="*/ 40 w 90"/>
                <a:gd name="T31" fmla="*/ 50 h 50"/>
                <a:gd name="T32" fmla="*/ 47 w 90"/>
                <a:gd name="T33" fmla="*/ 38 h 50"/>
                <a:gd name="T34" fmla="*/ 50 w 90"/>
                <a:gd name="T35" fmla="*/ 36 h 50"/>
                <a:gd name="T36" fmla="*/ 62 w 90"/>
                <a:gd name="T37" fmla="*/ 20 h 50"/>
                <a:gd name="T38" fmla="*/ 68 w 90"/>
                <a:gd name="T39" fmla="*/ 23 h 50"/>
                <a:gd name="T40" fmla="*/ 65 w 90"/>
                <a:gd name="T41" fmla="*/ 24 h 50"/>
                <a:gd name="T42" fmla="*/ 69 w 90"/>
                <a:gd name="T43" fmla="*/ 30 h 50"/>
                <a:gd name="T44" fmla="*/ 66 w 90"/>
                <a:gd name="T45" fmla="*/ 36 h 50"/>
                <a:gd name="T46" fmla="*/ 76 w 90"/>
                <a:gd name="T47" fmla="*/ 37 h 50"/>
                <a:gd name="T48" fmla="*/ 76 w 90"/>
                <a:gd name="T49" fmla="*/ 41 h 50"/>
                <a:gd name="T50" fmla="*/ 90 w 90"/>
                <a:gd name="T51" fmla="*/ 34 h 50"/>
                <a:gd name="T52" fmla="*/ 82 w 90"/>
                <a:gd name="T53" fmla="*/ 27 h 50"/>
                <a:gd name="T54" fmla="*/ 74 w 90"/>
                <a:gd name="T55" fmla="*/ 27 h 50"/>
                <a:gd name="T56" fmla="*/ 74 w 90"/>
                <a:gd name="T57" fmla="*/ 23 h 50"/>
                <a:gd name="T58" fmla="*/ 70 w 90"/>
                <a:gd name="T59" fmla="*/ 22 h 50"/>
                <a:gd name="T60" fmla="*/ 73 w 90"/>
                <a:gd name="T61" fmla="*/ 22 h 50"/>
                <a:gd name="T62" fmla="*/ 54 w 90"/>
                <a:gd name="T63" fmla="*/ 12 h 50"/>
                <a:gd name="T64" fmla="*/ 52 w 90"/>
                <a:gd name="T65" fmla="*/ 12 h 50"/>
                <a:gd name="T66" fmla="*/ 49 w 90"/>
                <a:gd name="T67" fmla="*/ 6 h 50"/>
                <a:gd name="T68" fmla="*/ 45 w 90"/>
                <a:gd name="T69" fmla="*/ 9 h 50"/>
                <a:gd name="T70" fmla="*/ 46 w 90"/>
                <a:gd name="T71" fmla="*/ 5 h 50"/>
                <a:gd name="T72" fmla="*/ 37 w 90"/>
                <a:gd name="T73" fmla="*/ 0 h 50"/>
                <a:gd name="T74" fmla="*/ 32 w 90"/>
                <a:gd name="T75" fmla="*/ 4 h 50"/>
                <a:gd name="T76" fmla="*/ 35 w 90"/>
                <a:gd name="T77" fmla="*/ 14 h 50"/>
                <a:gd name="T78" fmla="*/ 25 w 90"/>
                <a:gd name="T79" fmla="*/ 4 h 50"/>
                <a:gd name="T80" fmla="*/ 21 w 90"/>
                <a:gd name="T81" fmla="*/ 7 h 50"/>
                <a:gd name="T82" fmla="*/ 23 w 90"/>
                <a:gd name="T83" fmla="*/ 10 h 50"/>
                <a:gd name="T84" fmla="*/ 17 w 90"/>
                <a:gd name="T85" fmla="*/ 7 h 50"/>
                <a:gd name="T86" fmla="*/ 19 w 90"/>
                <a:gd name="T87" fmla="*/ 4 h 50"/>
                <a:gd name="T88" fmla="*/ 8 w 90"/>
                <a:gd name="T89" fmla="*/ 3 h 50"/>
                <a:gd name="T90" fmla="*/ 0 w 90"/>
                <a:gd name="T91" fmla="*/ 8 h 50"/>
                <a:gd name="T92" fmla="*/ 6 w 90"/>
                <a:gd name="T93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" h="50">
                  <a:moveTo>
                    <a:pt x="6" y="14"/>
                  </a:moveTo>
                  <a:cubicBezTo>
                    <a:pt x="6" y="14"/>
                    <a:pt x="7" y="14"/>
                    <a:pt x="8" y="15"/>
                  </a:cubicBezTo>
                  <a:cubicBezTo>
                    <a:pt x="7" y="18"/>
                    <a:pt x="10" y="20"/>
                    <a:pt x="14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5"/>
                    <a:pt x="16" y="26"/>
                    <a:pt x="19" y="26"/>
                  </a:cubicBezTo>
                  <a:cubicBezTo>
                    <a:pt x="24" y="26"/>
                    <a:pt x="24" y="23"/>
                    <a:pt x="26" y="19"/>
                  </a:cubicBezTo>
                  <a:cubicBezTo>
                    <a:pt x="27" y="19"/>
                    <a:pt x="27" y="19"/>
                    <a:pt x="28" y="19"/>
                  </a:cubicBezTo>
                  <a:cubicBezTo>
                    <a:pt x="29" y="19"/>
                    <a:pt x="31" y="23"/>
                    <a:pt x="31" y="23"/>
                  </a:cubicBezTo>
                  <a:cubicBezTo>
                    <a:pt x="32" y="23"/>
                    <a:pt x="34" y="23"/>
                    <a:pt x="37" y="23"/>
                  </a:cubicBezTo>
                  <a:cubicBezTo>
                    <a:pt x="35" y="23"/>
                    <a:pt x="29" y="27"/>
                    <a:pt x="26" y="28"/>
                  </a:cubicBezTo>
                  <a:cubicBezTo>
                    <a:pt x="25" y="28"/>
                    <a:pt x="19" y="28"/>
                    <a:pt x="19" y="30"/>
                  </a:cubicBezTo>
                  <a:cubicBezTo>
                    <a:pt x="19" y="36"/>
                    <a:pt x="25" y="33"/>
                    <a:pt x="28" y="33"/>
                  </a:cubicBezTo>
                  <a:cubicBezTo>
                    <a:pt x="30" y="33"/>
                    <a:pt x="37" y="33"/>
                    <a:pt x="38" y="34"/>
                  </a:cubicBezTo>
                  <a:cubicBezTo>
                    <a:pt x="35" y="35"/>
                    <a:pt x="33" y="34"/>
                    <a:pt x="31" y="36"/>
                  </a:cubicBezTo>
                  <a:cubicBezTo>
                    <a:pt x="31" y="36"/>
                    <a:pt x="25" y="35"/>
                    <a:pt x="22" y="36"/>
                  </a:cubicBezTo>
                  <a:cubicBezTo>
                    <a:pt x="22" y="44"/>
                    <a:pt x="35" y="46"/>
                    <a:pt x="40" y="50"/>
                  </a:cubicBezTo>
                  <a:cubicBezTo>
                    <a:pt x="43" y="47"/>
                    <a:pt x="43" y="41"/>
                    <a:pt x="47" y="38"/>
                  </a:cubicBezTo>
                  <a:cubicBezTo>
                    <a:pt x="48" y="37"/>
                    <a:pt x="49" y="37"/>
                    <a:pt x="50" y="36"/>
                  </a:cubicBezTo>
                  <a:cubicBezTo>
                    <a:pt x="52" y="30"/>
                    <a:pt x="55" y="20"/>
                    <a:pt x="62" y="20"/>
                  </a:cubicBezTo>
                  <a:cubicBezTo>
                    <a:pt x="62" y="20"/>
                    <a:pt x="64" y="23"/>
                    <a:pt x="68" y="23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6" y="26"/>
                    <a:pt x="68" y="30"/>
                    <a:pt x="69" y="30"/>
                  </a:cubicBezTo>
                  <a:cubicBezTo>
                    <a:pt x="69" y="34"/>
                    <a:pt x="66" y="32"/>
                    <a:pt x="66" y="36"/>
                  </a:cubicBezTo>
                  <a:cubicBezTo>
                    <a:pt x="69" y="37"/>
                    <a:pt x="73" y="36"/>
                    <a:pt x="76" y="37"/>
                  </a:cubicBezTo>
                  <a:cubicBezTo>
                    <a:pt x="76" y="38"/>
                    <a:pt x="76" y="39"/>
                    <a:pt x="76" y="41"/>
                  </a:cubicBezTo>
                  <a:cubicBezTo>
                    <a:pt x="82" y="39"/>
                    <a:pt x="84" y="36"/>
                    <a:pt x="90" y="34"/>
                  </a:cubicBezTo>
                  <a:cubicBezTo>
                    <a:pt x="88" y="31"/>
                    <a:pt x="82" y="31"/>
                    <a:pt x="82" y="27"/>
                  </a:cubicBezTo>
                  <a:cubicBezTo>
                    <a:pt x="79" y="27"/>
                    <a:pt x="78" y="27"/>
                    <a:pt x="74" y="27"/>
                  </a:cubicBezTo>
                  <a:cubicBezTo>
                    <a:pt x="75" y="23"/>
                    <a:pt x="75" y="24"/>
                    <a:pt x="74" y="23"/>
                  </a:cubicBezTo>
                  <a:cubicBezTo>
                    <a:pt x="73" y="23"/>
                    <a:pt x="72" y="23"/>
                    <a:pt x="70" y="22"/>
                  </a:cubicBezTo>
                  <a:cubicBezTo>
                    <a:pt x="71" y="22"/>
                    <a:pt x="72" y="22"/>
                    <a:pt x="73" y="22"/>
                  </a:cubicBezTo>
                  <a:cubicBezTo>
                    <a:pt x="70" y="19"/>
                    <a:pt x="58" y="12"/>
                    <a:pt x="54" y="12"/>
                  </a:cubicBezTo>
                  <a:cubicBezTo>
                    <a:pt x="54" y="12"/>
                    <a:pt x="53" y="12"/>
                    <a:pt x="52" y="12"/>
                  </a:cubicBezTo>
                  <a:cubicBezTo>
                    <a:pt x="53" y="10"/>
                    <a:pt x="53" y="6"/>
                    <a:pt x="49" y="6"/>
                  </a:cubicBezTo>
                  <a:cubicBezTo>
                    <a:pt x="48" y="6"/>
                    <a:pt x="47" y="8"/>
                    <a:pt x="45" y="9"/>
                  </a:cubicBezTo>
                  <a:cubicBezTo>
                    <a:pt x="45" y="8"/>
                    <a:pt x="46" y="6"/>
                    <a:pt x="46" y="5"/>
                  </a:cubicBezTo>
                  <a:cubicBezTo>
                    <a:pt x="46" y="2"/>
                    <a:pt x="40" y="0"/>
                    <a:pt x="37" y="0"/>
                  </a:cubicBezTo>
                  <a:cubicBezTo>
                    <a:pt x="34" y="0"/>
                    <a:pt x="32" y="0"/>
                    <a:pt x="32" y="4"/>
                  </a:cubicBezTo>
                  <a:cubicBezTo>
                    <a:pt x="32" y="8"/>
                    <a:pt x="34" y="10"/>
                    <a:pt x="35" y="14"/>
                  </a:cubicBezTo>
                  <a:cubicBezTo>
                    <a:pt x="30" y="12"/>
                    <a:pt x="31" y="4"/>
                    <a:pt x="25" y="4"/>
                  </a:cubicBezTo>
                  <a:cubicBezTo>
                    <a:pt x="23" y="4"/>
                    <a:pt x="21" y="5"/>
                    <a:pt x="21" y="7"/>
                  </a:cubicBezTo>
                  <a:cubicBezTo>
                    <a:pt x="21" y="9"/>
                    <a:pt x="22" y="10"/>
                    <a:pt x="23" y="10"/>
                  </a:cubicBezTo>
                  <a:cubicBezTo>
                    <a:pt x="21" y="9"/>
                    <a:pt x="19" y="9"/>
                    <a:pt x="17" y="7"/>
                  </a:cubicBezTo>
                  <a:cubicBezTo>
                    <a:pt x="17" y="6"/>
                    <a:pt x="18" y="5"/>
                    <a:pt x="19" y="4"/>
                  </a:cubicBezTo>
                  <a:cubicBezTo>
                    <a:pt x="14" y="3"/>
                    <a:pt x="12" y="3"/>
                    <a:pt x="8" y="3"/>
                  </a:cubicBezTo>
                  <a:cubicBezTo>
                    <a:pt x="6" y="3"/>
                    <a:pt x="1" y="7"/>
                    <a:pt x="0" y="8"/>
                  </a:cubicBezTo>
                  <a:cubicBezTo>
                    <a:pt x="2" y="10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A754892A-55CE-4310-826E-E51CB8C9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1158"/>
              <a:ext cx="139" cy="54"/>
            </a:xfrm>
            <a:custGeom>
              <a:avLst/>
              <a:gdLst>
                <a:gd name="T0" fmla="*/ 4 w 59"/>
                <a:gd name="T1" fmla="*/ 10 h 23"/>
                <a:gd name="T2" fmla="*/ 12 w 59"/>
                <a:gd name="T3" fmla="*/ 13 h 23"/>
                <a:gd name="T4" fmla="*/ 22 w 59"/>
                <a:gd name="T5" fmla="*/ 14 h 23"/>
                <a:gd name="T6" fmla="*/ 17 w 59"/>
                <a:gd name="T7" fmla="*/ 15 h 23"/>
                <a:gd name="T8" fmla="*/ 12 w 59"/>
                <a:gd name="T9" fmla="*/ 16 h 23"/>
                <a:gd name="T10" fmla="*/ 15 w 59"/>
                <a:gd name="T11" fmla="*/ 20 h 23"/>
                <a:gd name="T12" fmla="*/ 28 w 59"/>
                <a:gd name="T13" fmla="*/ 20 h 23"/>
                <a:gd name="T14" fmla="*/ 36 w 59"/>
                <a:gd name="T15" fmla="*/ 23 h 23"/>
                <a:gd name="T16" fmla="*/ 59 w 59"/>
                <a:gd name="T17" fmla="*/ 11 h 23"/>
                <a:gd name="T18" fmla="*/ 49 w 59"/>
                <a:gd name="T19" fmla="*/ 4 h 23"/>
                <a:gd name="T20" fmla="*/ 41 w 59"/>
                <a:gd name="T21" fmla="*/ 4 h 23"/>
                <a:gd name="T22" fmla="*/ 35 w 59"/>
                <a:gd name="T23" fmla="*/ 6 h 23"/>
                <a:gd name="T24" fmla="*/ 35 w 59"/>
                <a:gd name="T25" fmla="*/ 0 h 23"/>
                <a:gd name="T26" fmla="*/ 32 w 59"/>
                <a:gd name="T27" fmla="*/ 0 h 23"/>
                <a:gd name="T28" fmla="*/ 26 w 59"/>
                <a:gd name="T29" fmla="*/ 7 h 23"/>
                <a:gd name="T30" fmla="*/ 17 w 59"/>
                <a:gd name="T31" fmla="*/ 4 h 23"/>
                <a:gd name="T32" fmla="*/ 12 w 59"/>
                <a:gd name="T33" fmla="*/ 4 h 23"/>
                <a:gd name="T34" fmla="*/ 11 w 59"/>
                <a:gd name="T35" fmla="*/ 4 h 23"/>
                <a:gd name="T36" fmla="*/ 10 w 59"/>
                <a:gd name="T37" fmla="*/ 4 h 23"/>
                <a:gd name="T38" fmla="*/ 10 w 59"/>
                <a:gd name="T39" fmla="*/ 6 h 23"/>
                <a:gd name="T40" fmla="*/ 4 w 59"/>
                <a:gd name="T41" fmla="*/ 4 h 23"/>
                <a:gd name="T42" fmla="*/ 0 w 59"/>
                <a:gd name="T43" fmla="*/ 4 h 23"/>
                <a:gd name="T44" fmla="*/ 4 w 59"/>
                <a:gd name="T4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23">
                  <a:moveTo>
                    <a:pt x="4" y="10"/>
                  </a:moveTo>
                  <a:cubicBezTo>
                    <a:pt x="3" y="15"/>
                    <a:pt x="8" y="13"/>
                    <a:pt x="12" y="13"/>
                  </a:cubicBezTo>
                  <a:cubicBezTo>
                    <a:pt x="12" y="13"/>
                    <a:pt x="21" y="14"/>
                    <a:pt x="22" y="14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5"/>
                    <a:pt x="14" y="15"/>
                    <a:pt x="12" y="16"/>
                  </a:cubicBezTo>
                  <a:cubicBezTo>
                    <a:pt x="12" y="18"/>
                    <a:pt x="13" y="20"/>
                    <a:pt x="15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2" y="23"/>
                    <a:pt x="36" y="23"/>
                  </a:cubicBezTo>
                  <a:cubicBezTo>
                    <a:pt x="42" y="23"/>
                    <a:pt x="54" y="15"/>
                    <a:pt x="59" y="11"/>
                  </a:cubicBezTo>
                  <a:cubicBezTo>
                    <a:pt x="58" y="8"/>
                    <a:pt x="53" y="4"/>
                    <a:pt x="49" y="4"/>
                  </a:cubicBezTo>
                  <a:cubicBezTo>
                    <a:pt x="46" y="4"/>
                    <a:pt x="47" y="4"/>
                    <a:pt x="41" y="4"/>
                  </a:cubicBezTo>
                  <a:cubicBezTo>
                    <a:pt x="38" y="4"/>
                    <a:pt x="37" y="6"/>
                    <a:pt x="35" y="6"/>
                  </a:cubicBezTo>
                  <a:cubicBezTo>
                    <a:pt x="34" y="4"/>
                    <a:pt x="35" y="4"/>
                    <a:pt x="3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4"/>
                    <a:pt x="29" y="7"/>
                    <a:pt x="26" y="7"/>
                  </a:cubicBezTo>
                  <a:cubicBezTo>
                    <a:pt x="25" y="7"/>
                    <a:pt x="19" y="4"/>
                    <a:pt x="17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6"/>
                    <a:pt x="5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DFDAEFA3-0169-4034-9F12-AF595D5DE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274DE4F6-242B-4479-A275-8EECD795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" y="121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B761D368-59A7-401B-B9AA-8C4E19446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219"/>
              <a:ext cx="26" cy="22"/>
            </a:xfrm>
            <a:custGeom>
              <a:avLst/>
              <a:gdLst>
                <a:gd name="T0" fmla="*/ 11 w 11"/>
                <a:gd name="T1" fmla="*/ 9 h 9"/>
                <a:gd name="T2" fmla="*/ 3 w 11"/>
                <a:gd name="T3" fmla="*/ 0 h 9"/>
                <a:gd name="T4" fmla="*/ 11 w 11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9"/>
                  </a:moveTo>
                  <a:cubicBezTo>
                    <a:pt x="9" y="4"/>
                    <a:pt x="6" y="3"/>
                    <a:pt x="3" y="0"/>
                  </a:cubicBezTo>
                  <a:cubicBezTo>
                    <a:pt x="0" y="2"/>
                    <a:pt x="6" y="8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D9164C2B-86C1-4DD4-B46A-6608742EE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849"/>
              <a:ext cx="69" cy="78"/>
            </a:xfrm>
            <a:custGeom>
              <a:avLst/>
              <a:gdLst>
                <a:gd name="T0" fmla="*/ 0 w 29"/>
                <a:gd name="T1" fmla="*/ 28 h 33"/>
                <a:gd name="T2" fmla="*/ 6 w 29"/>
                <a:gd name="T3" fmla="*/ 33 h 33"/>
                <a:gd name="T4" fmla="*/ 10 w 29"/>
                <a:gd name="T5" fmla="*/ 33 h 33"/>
                <a:gd name="T6" fmla="*/ 18 w 29"/>
                <a:gd name="T7" fmla="*/ 28 h 33"/>
                <a:gd name="T8" fmla="*/ 25 w 29"/>
                <a:gd name="T9" fmla="*/ 26 h 33"/>
                <a:gd name="T10" fmla="*/ 25 w 29"/>
                <a:gd name="T11" fmla="*/ 20 h 33"/>
                <a:gd name="T12" fmla="*/ 25 w 29"/>
                <a:gd name="T13" fmla="*/ 12 h 33"/>
                <a:gd name="T14" fmla="*/ 29 w 29"/>
                <a:gd name="T15" fmla="*/ 9 h 33"/>
                <a:gd name="T16" fmla="*/ 21 w 29"/>
                <a:gd name="T17" fmla="*/ 0 h 33"/>
                <a:gd name="T18" fmla="*/ 17 w 29"/>
                <a:gd name="T19" fmla="*/ 0 h 33"/>
                <a:gd name="T20" fmla="*/ 10 w 29"/>
                <a:gd name="T21" fmla="*/ 4 h 33"/>
                <a:gd name="T22" fmla="*/ 12 w 29"/>
                <a:gd name="T23" fmla="*/ 7 h 33"/>
                <a:gd name="T24" fmla="*/ 5 w 29"/>
                <a:gd name="T25" fmla="*/ 9 h 33"/>
                <a:gd name="T26" fmla="*/ 3 w 29"/>
                <a:gd name="T27" fmla="*/ 12 h 33"/>
                <a:gd name="T28" fmla="*/ 7 w 29"/>
                <a:gd name="T29" fmla="*/ 17 h 33"/>
                <a:gd name="T30" fmla="*/ 0 w 29"/>
                <a:gd name="T31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33">
                  <a:moveTo>
                    <a:pt x="0" y="28"/>
                  </a:moveTo>
                  <a:cubicBezTo>
                    <a:pt x="0" y="31"/>
                    <a:pt x="3" y="33"/>
                    <a:pt x="6" y="33"/>
                  </a:cubicBezTo>
                  <a:cubicBezTo>
                    <a:pt x="7" y="33"/>
                    <a:pt x="9" y="33"/>
                    <a:pt x="10" y="33"/>
                  </a:cubicBezTo>
                  <a:cubicBezTo>
                    <a:pt x="12" y="31"/>
                    <a:pt x="15" y="28"/>
                    <a:pt x="18" y="28"/>
                  </a:cubicBezTo>
                  <a:cubicBezTo>
                    <a:pt x="21" y="28"/>
                    <a:pt x="23" y="28"/>
                    <a:pt x="25" y="26"/>
                  </a:cubicBezTo>
                  <a:cubicBezTo>
                    <a:pt x="26" y="25"/>
                    <a:pt x="25" y="22"/>
                    <a:pt x="25" y="20"/>
                  </a:cubicBezTo>
                  <a:cubicBezTo>
                    <a:pt x="25" y="20"/>
                    <a:pt x="25" y="14"/>
                    <a:pt x="25" y="12"/>
                  </a:cubicBezTo>
                  <a:cubicBezTo>
                    <a:pt x="25" y="11"/>
                    <a:pt x="29" y="11"/>
                    <a:pt x="29" y="9"/>
                  </a:cubicBezTo>
                  <a:cubicBezTo>
                    <a:pt x="29" y="5"/>
                    <a:pt x="26" y="0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5" y="0"/>
                    <a:pt x="10" y="3"/>
                    <a:pt x="10" y="4"/>
                  </a:cubicBezTo>
                  <a:cubicBezTo>
                    <a:pt x="10" y="5"/>
                    <a:pt x="11" y="6"/>
                    <a:pt x="12" y="7"/>
                  </a:cubicBezTo>
                  <a:cubicBezTo>
                    <a:pt x="10" y="8"/>
                    <a:pt x="6" y="9"/>
                    <a:pt x="5" y="9"/>
                  </a:cubicBezTo>
                  <a:cubicBezTo>
                    <a:pt x="4" y="9"/>
                    <a:pt x="3" y="9"/>
                    <a:pt x="3" y="12"/>
                  </a:cubicBezTo>
                  <a:cubicBezTo>
                    <a:pt x="3" y="14"/>
                    <a:pt x="5" y="16"/>
                    <a:pt x="7" y="17"/>
                  </a:cubicBezTo>
                  <a:cubicBezTo>
                    <a:pt x="6" y="22"/>
                    <a:pt x="0" y="23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F4C2DEC5-B6F9-4B20-8BCE-DAC5E38B2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1"/>
              <a:ext cx="14" cy="11"/>
            </a:xfrm>
            <a:custGeom>
              <a:avLst/>
              <a:gdLst>
                <a:gd name="T0" fmla="*/ 2 w 6"/>
                <a:gd name="T1" fmla="*/ 5 h 5"/>
                <a:gd name="T2" fmla="*/ 6 w 6"/>
                <a:gd name="T3" fmla="*/ 0 h 5"/>
                <a:gd name="T4" fmla="*/ 0 w 6"/>
                <a:gd name="T5" fmla="*/ 2 h 5"/>
                <a:gd name="T6" fmla="*/ 2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4" y="5"/>
                    <a:pt x="6" y="2"/>
                    <a:pt x="6" y="0"/>
                  </a:cubicBezTo>
                  <a:cubicBezTo>
                    <a:pt x="4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F37A1FD3-6EA3-4452-9507-9A4D028DA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1953"/>
              <a:ext cx="2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CE174CAD-482B-40C8-9C5A-D458CFF8A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9" y="1773"/>
              <a:ext cx="125" cy="180"/>
            </a:xfrm>
            <a:custGeom>
              <a:avLst/>
              <a:gdLst>
                <a:gd name="T0" fmla="*/ 6 w 53"/>
                <a:gd name="T1" fmla="*/ 16 h 76"/>
                <a:gd name="T2" fmla="*/ 6 w 53"/>
                <a:gd name="T3" fmla="*/ 21 h 76"/>
                <a:gd name="T4" fmla="*/ 6 w 53"/>
                <a:gd name="T5" fmla="*/ 25 h 76"/>
                <a:gd name="T6" fmla="*/ 8 w 53"/>
                <a:gd name="T7" fmla="*/ 28 h 76"/>
                <a:gd name="T8" fmla="*/ 12 w 53"/>
                <a:gd name="T9" fmla="*/ 26 h 76"/>
                <a:gd name="T10" fmla="*/ 9 w 53"/>
                <a:gd name="T11" fmla="*/ 35 h 76"/>
                <a:gd name="T12" fmla="*/ 18 w 53"/>
                <a:gd name="T13" fmla="*/ 36 h 76"/>
                <a:gd name="T14" fmla="*/ 20 w 53"/>
                <a:gd name="T15" fmla="*/ 39 h 76"/>
                <a:gd name="T16" fmla="*/ 26 w 53"/>
                <a:gd name="T17" fmla="*/ 45 h 76"/>
                <a:gd name="T18" fmla="*/ 16 w 53"/>
                <a:gd name="T19" fmla="*/ 56 h 76"/>
                <a:gd name="T20" fmla="*/ 11 w 53"/>
                <a:gd name="T21" fmla="*/ 64 h 76"/>
                <a:gd name="T22" fmla="*/ 19 w 53"/>
                <a:gd name="T23" fmla="*/ 66 h 76"/>
                <a:gd name="T24" fmla="*/ 24 w 53"/>
                <a:gd name="T25" fmla="*/ 65 h 76"/>
                <a:gd name="T26" fmla="*/ 7 w 53"/>
                <a:gd name="T27" fmla="*/ 76 h 76"/>
                <a:gd name="T28" fmla="*/ 13 w 53"/>
                <a:gd name="T29" fmla="*/ 76 h 76"/>
                <a:gd name="T30" fmla="*/ 20 w 53"/>
                <a:gd name="T31" fmla="*/ 72 h 76"/>
                <a:gd name="T32" fmla="*/ 35 w 53"/>
                <a:gd name="T33" fmla="*/ 72 h 76"/>
                <a:gd name="T34" fmla="*/ 50 w 53"/>
                <a:gd name="T35" fmla="*/ 68 h 76"/>
                <a:gd name="T36" fmla="*/ 46 w 53"/>
                <a:gd name="T37" fmla="*/ 66 h 76"/>
                <a:gd name="T38" fmla="*/ 49 w 53"/>
                <a:gd name="T39" fmla="*/ 52 h 76"/>
                <a:gd name="T40" fmla="*/ 46 w 53"/>
                <a:gd name="T41" fmla="*/ 52 h 76"/>
                <a:gd name="T42" fmla="*/ 43 w 53"/>
                <a:gd name="T43" fmla="*/ 46 h 76"/>
                <a:gd name="T44" fmla="*/ 27 w 53"/>
                <a:gd name="T45" fmla="*/ 26 h 76"/>
                <a:gd name="T46" fmla="*/ 24 w 53"/>
                <a:gd name="T47" fmla="*/ 23 h 76"/>
                <a:gd name="T48" fmla="*/ 16 w 53"/>
                <a:gd name="T49" fmla="*/ 8 h 76"/>
                <a:gd name="T50" fmla="*/ 21 w 53"/>
                <a:gd name="T51" fmla="*/ 2 h 76"/>
                <a:gd name="T52" fmla="*/ 12 w 53"/>
                <a:gd name="T53" fmla="*/ 0 h 76"/>
                <a:gd name="T54" fmla="*/ 8 w 53"/>
                <a:gd name="T55" fmla="*/ 7 h 76"/>
                <a:gd name="T56" fmla="*/ 6 w 53"/>
                <a:gd name="T57" fmla="*/ 11 h 76"/>
                <a:gd name="T58" fmla="*/ 3 w 53"/>
                <a:gd name="T59" fmla="*/ 12 h 76"/>
                <a:gd name="T60" fmla="*/ 6 w 53"/>
                <a:gd name="T61" fmla="*/ 15 h 76"/>
                <a:gd name="T62" fmla="*/ 48 w 53"/>
                <a:gd name="T63" fmla="*/ 52 h 76"/>
                <a:gd name="T64" fmla="*/ 46 w 53"/>
                <a:gd name="T65" fmla="*/ 5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76">
                  <a:moveTo>
                    <a:pt x="6" y="15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3" y="18"/>
                    <a:pt x="3" y="19"/>
                  </a:cubicBezTo>
                  <a:cubicBezTo>
                    <a:pt x="3" y="20"/>
                    <a:pt x="6" y="21"/>
                    <a:pt x="6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6" y="26"/>
                    <a:pt x="6" y="28"/>
                    <a:pt x="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7"/>
                    <a:pt x="8" y="25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1" y="28"/>
                    <a:pt x="12" y="28"/>
                    <a:pt x="12" y="30"/>
                  </a:cubicBezTo>
                  <a:cubicBezTo>
                    <a:pt x="12" y="32"/>
                    <a:pt x="9" y="33"/>
                    <a:pt x="9" y="35"/>
                  </a:cubicBezTo>
                  <a:cubicBezTo>
                    <a:pt x="9" y="37"/>
                    <a:pt x="11" y="37"/>
                    <a:pt x="13" y="37"/>
                  </a:cubicBezTo>
                  <a:cubicBezTo>
                    <a:pt x="15" y="37"/>
                    <a:pt x="16" y="36"/>
                    <a:pt x="18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8"/>
                    <a:pt x="20" y="39"/>
                  </a:cubicBezTo>
                  <a:cubicBezTo>
                    <a:pt x="20" y="42"/>
                    <a:pt x="22" y="42"/>
                    <a:pt x="26" y="42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8"/>
                    <a:pt x="19" y="50"/>
                    <a:pt x="15" y="50"/>
                  </a:cubicBezTo>
                  <a:cubicBezTo>
                    <a:pt x="15" y="52"/>
                    <a:pt x="16" y="53"/>
                    <a:pt x="16" y="56"/>
                  </a:cubicBezTo>
                  <a:cubicBezTo>
                    <a:pt x="16" y="60"/>
                    <a:pt x="10" y="60"/>
                    <a:pt x="10" y="63"/>
                  </a:cubicBezTo>
                  <a:cubicBezTo>
                    <a:pt x="10" y="64"/>
                    <a:pt x="10" y="64"/>
                    <a:pt x="11" y="64"/>
                  </a:cubicBezTo>
                  <a:cubicBezTo>
                    <a:pt x="12" y="64"/>
                    <a:pt x="11" y="63"/>
                    <a:pt x="13" y="63"/>
                  </a:cubicBezTo>
                  <a:cubicBezTo>
                    <a:pt x="15" y="63"/>
                    <a:pt x="16" y="66"/>
                    <a:pt x="19" y="66"/>
                  </a:cubicBezTo>
                  <a:cubicBezTo>
                    <a:pt x="21" y="66"/>
                    <a:pt x="22" y="65"/>
                    <a:pt x="23" y="64"/>
                  </a:cubicBezTo>
                  <a:cubicBezTo>
                    <a:pt x="23" y="64"/>
                    <a:pt x="24" y="65"/>
                    <a:pt x="24" y="65"/>
                  </a:cubicBezTo>
                  <a:cubicBezTo>
                    <a:pt x="24" y="68"/>
                    <a:pt x="18" y="67"/>
                    <a:pt x="15" y="68"/>
                  </a:cubicBezTo>
                  <a:cubicBezTo>
                    <a:pt x="14" y="68"/>
                    <a:pt x="11" y="74"/>
                    <a:pt x="7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6"/>
                    <a:pt x="11" y="76"/>
                    <a:pt x="13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76"/>
                    <a:pt x="17" y="72"/>
                    <a:pt x="20" y="72"/>
                  </a:cubicBezTo>
                  <a:cubicBezTo>
                    <a:pt x="21" y="72"/>
                    <a:pt x="22" y="74"/>
                    <a:pt x="24" y="74"/>
                  </a:cubicBezTo>
                  <a:cubicBezTo>
                    <a:pt x="27" y="74"/>
                    <a:pt x="33" y="72"/>
                    <a:pt x="35" y="72"/>
                  </a:cubicBezTo>
                  <a:cubicBezTo>
                    <a:pt x="37" y="72"/>
                    <a:pt x="42" y="72"/>
                    <a:pt x="44" y="72"/>
                  </a:cubicBezTo>
                  <a:cubicBezTo>
                    <a:pt x="47" y="72"/>
                    <a:pt x="50" y="70"/>
                    <a:pt x="50" y="68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7"/>
                    <a:pt x="48" y="66"/>
                    <a:pt x="46" y="66"/>
                  </a:cubicBezTo>
                  <a:cubicBezTo>
                    <a:pt x="48" y="63"/>
                    <a:pt x="53" y="61"/>
                    <a:pt x="53" y="57"/>
                  </a:cubicBezTo>
                  <a:cubicBezTo>
                    <a:pt x="53" y="54"/>
                    <a:pt x="51" y="52"/>
                    <a:pt x="49" y="52"/>
                  </a:cubicBezTo>
                  <a:cubicBezTo>
                    <a:pt x="47" y="52"/>
                    <a:pt x="47" y="52"/>
                    <a:pt x="46" y="53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2"/>
                    <a:pt x="46" y="51"/>
                    <a:pt x="46" y="51"/>
                  </a:cubicBezTo>
                  <a:cubicBezTo>
                    <a:pt x="46" y="49"/>
                    <a:pt x="43" y="48"/>
                    <a:pt x="43" y="46"/>
                  </a:cubicBezTo>
                  <a:cubicBezTo>
                    <a:pt x="43" y="41"/>
                    <a:pt x="37" y="39"/>
                    <a:pt x="34" y="35"/>
                  </a:cubicBezTo>
                  <a:cubicBezTo>
                    <a:pt x="31" y="33"/>
                    <a:pt x="31" y="27"/>
                    <a:pt x="27" y="26"/>
                  </a:cubicBezTo>
                  <a:cubicBezTo>
                    <a:pt x="25" y="25"/>
                    <a:pt x="24" y="26"/>
                    <a:pt x="22" y="26"/>
                  </a:cubicBezTo>
                  <a:cubicBezTo>
                    <a:pt x="22" y="25"/>
                    <a:pt x="23" y="23"/>
                    <a:pt x="24" y="23"/>
                  </a:cubicBezTo>
                  <a:cubicBezTo>
                    <a:pt x="24" y="18"/>
                    <a:pt x="31" y="16"/>
                    <a:pt x="3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6" y="4"/>
                    <a:pt x="21" y="5"/>
                    <a:pt x="21" y="2"/>
                  </a:cubicBezTo>
                  <a:cubicBezTo>
                    <a:pt x="21" y="1"/>
                    <a:pt x="20" y="0"/>
                    <a:pt x="19" y="0"/>
                  </a:cubicBezTo>
                  <a:cubicBezTo>
                    <a:pt x="17" y="0"/>
                    <a:pt x="15" y="0"/>
                    <a:pt x="12" y="0"/>
                  </a:cubicBezTo>
                  <a:cubicBezTo>
                    <a:pt x="11" y="0"/>
                    <a:pt x="9" y="2"/>
                    <a:pt x="9" y="3"/>
                  </a:cubicBezTo>
                  <a:cubicBezTo>
                    <a:pt x="9" y="4"/>
                    <a:pt x="8" y="5"/>
                    <a:pt x="8" y="7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1"/>
                    <a:pt x="5" y="13"/>
                    <a:pt x="5" y="13"/>
                  </a:cubicBezTo>
                  <a:cubicBezTo>
                    <a:pt x="5" y="13"/>
                    <a:pt x="3" y="12"/>
                    <a:pt x="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4"/>
                    <a:pt x="6" y="15"/>
                  </a:cubicBezTo>
                  <a:close/>
                  <a:moveTo>
                    <a:pt x="46" y="53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47" y="53"/>
                    <a:pt x="46" y="53"/>
                    <a:pt x="46" y="54"/>
                  </a:cubicBezTo>
                  <a:lnTo>
                    <a:pt x="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80903072-B4A4-4138-A202-387891EA8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5" y="1868"/>
              <a:ext cx="7" cy="7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3 w 3"/>
                <a:gd name="T7" fmla="*/ 0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30E391FF-1600-4293-87CB-D68A1E564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" y="1584"/>
              <a:ext cx="154" cy="71"/>
            </a:xfrm>
            <a:custGeom>
              <a:avLst/>
              <a:gdLst>
                <a:gd name="T0" fmla="*/ 65 w 65"/>
                <a:gd name="T1" fmla="*/ 16 h 30"/>
                <a:gd name="T2" fmla="*/ 65 w 65"/>
                <a:gd name="T3" fmla="*/ 16 h 30"/>
                <a:gd name="T4" fmla="*/ 57 w 65"/>
                <a:gd name="T5" fmla="*/ 5 h 30"/>
                <a:gd name="T6" fmla="*/ 58 w 65"/>
                <a:gd name="T7" fmla="*/ 3 h 30"/>
                <a:gd name="T8" fmla="*/ 53 w 65"/>
                <a:gd name="T9" fmla="*/ 4 h 30"/>
                <a:gd name="T10" fmla="*/ 49 w 65"/>
                <a:gd name="T11" fmla="*/ 1 h 30"/>
                <a:gd name="T12" fmla="*/ 46 w 65"/>
                <a:gd name="T13" fmla="*/ 1 h 30"/>
                <a:gd name="T14" fmla="*/ 45 w 65"/>
                <a:gd name="T15" fmla="*/ 4 h 30"/>
                <a:gd name="T16" fmla="*/ 38 w 65"/>
                <a:gd name="T17" fmla="*/ 5 h 30"/>
                <a:gd name="T18" fmla="*/ 31 w 65"/>
                <a:gd name="T19" fmla="*/ 4 h 30"/>
                <a:gd name="T20" fmla="*/ 31 w 65"/>
                <a:gd name="T21" fmla="*/ 6 h 30"/>
                <a:gd name="T22" fmla="*/ 27 w 65"/>
                <a:gd name="T23" fmla="*/ 5 h 30"/>
                <a:gd name="T24" fmla="*/ 22 w 65"/>
                <a:gd name="T25" fmla="*/ 6 h 30"/>
                <a:gd name="T26" fmla="*/ 19 w 65"/>
                <a:gd name="T27" fmla="*/ 4 h 30"/>
                <a:gd name="T28" fmla="*/ 19 w 65"/>
                <a:gd name="T29" fmla="*/ 7 h 30"/>
                <a:gd name="T30" fmla="*/ 15 w 65"/>
                <a:gd name="T31" fmla="*/ 9 h 30"/>
                <a:gd name="T32" fmla="*/ 11 w 65"/>
                <a:gd name="T33" fmla="*/ 4 h 30"/>
                <a:gd name="T34" fmla="*/ 10 w 65"/>
                <a:gd name="T35" fmla="*/ 0 h 30"/>
                <a:gd name="T36" fmla="*/ 8 w 65"/>
                <a:gd name="T37" fmla="*/ 0 h 30"/>
                <a:gd name="T38" fmla="*/ 5 w 65"/>
                <a:gd name="T39" fmla="*/ 3 h 30"/>
                <a:gd name="T40" fmla="*/ 5 w 65"/>
                <a:gd name="T41" fmla="*/ 5 h 30"/>
                <a:gd name="T42" fmla="*/ 0 w 65"/>
                <a:gd name="T43" fmla="*/ 4 h 30"/>
                <a:gd name="T44" fmla="*/ 11 w 65"/>
                <a:gd name="T45" fmla="*/ 9 h 30"/>
                <a:gd name="T46" fmla="*/ 12 w 65"/>
                <a:gd name="T47" fmla="*/ 11 h 30"/>
                <a:gd name="T48" fmla="*/ 0 w 65"/>
                <a:gd name="T49" fmla="*/ 13 h 30"/>
                <a:gd name="T50" fmla="*/ 10 w 65"/>
                <a:gd name="T51" fmla="*/ 14 h 30"/>
                <a:gd name="T52" fmla="*/ 9 w 65"/>
                <a:gd name="T53" fmla="*/ 21 h 30"/>
                <a:gd name="T54" fmla="*/ 7 w 65"/>
                <a:gd name="T55" fmla="*/ 22 h 30"/>
                <a:gd name="T56" fmla="*/ 17 w 65"/>
                <a:gd name="T57" fmla="*/ 26 h 30"/>
                <a:gd name="T58" fmla="*/ 37 w 65"/>
                <a:gd name="T59" fmla="*/ 30 h 30"/>
                <a:gd name="T60" fmla="*/ 55 w 65"/>
                <a:gd name="T61" fmla="*/ 25 h 30"/>
                <a:gd name="T62" fmla="*/ 65 w 65"/>
                <a:gd name="T6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30">
                  <a:moveTo>
                    <a:pt x="65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0"/>
                    <a:pt x="57" y="11"/>
                    <a:pt x="57" y="5"/>
                  </a:cubicBezTo>
                  <a:cubicBezTo>
                    <a:pt x="57" y="4"/>
                    <a:pt x="58" y="3"/>
                    <a:pt x="58" y="3"/>
                  </a:cubicBezTo>
                  <a:cubicBezTo>
                    <a:pt x="56" y="3"/>
                    <a:pt x="55" y="4"/>
                    <a:pt x="53" y="4"/>
                  </a:cubicBezTo>
                  <a:cubicBezTo>
                    <a:pt x="51" y="4"/>
                    <a:pt x="49" y="4"/>
                    <a:pt x="49" y="1"/>
                  </a:cubicBezTo>
                  <a:cubicBezTo>
                    <a:pt x="48" y="2"/>
                    <a:pt x="48" y="1"/>
                    <a:pt x="46" y="1"/>
                  </a:cubicBezTo>
                  <a:cubicBezTo>
                    <a:pt x="46" y="2"/>
                    <a:pt x="45" y="2"/>
                    <a:pt x="45" y="4"/>
                  </a:cubicBezTo>
                  <a:cubicBezTo>
                    <a:pt x="43" y="2"/>
                    <a:pt x="41" y="5"/>
                    <a:pt x="38" y="5"/>
                  </a:cubicBezTo>
                  <a:cubicBezTo>
                    <a:pt x="36" y="5"/>
                    <a:pt x="34" y="4"/>
                    <a:pt x="31" y="4"/>
                  </a:cubicBezTo>
                  <a:cubicBezTo>
                    <a:pt x="31" y="5"/>
                    <a:pt x="30" y="6"/>
                    <a:pt x="31" y="6"/>
                  </a:cubicBezTo>
                  <a:cubicBezTo>
                    <a:pt x="30" y="6"/>
                    <a:pt x="29" y="5"/>
                    <a:pt x="27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0" y="5"/>
                    <a:pt x="19" y="4"/>
                  </a:cubicBezTo>
                  <a:cubicBezTo>
                    <a:pt x="18" y="5"/>
                    <a:pt x="19" y="6"/>
                    <a:pt x="19" y="7"/>
                  </a:cubicBezTo>
                  <a:cubicBezTo>
                    <a:pt x="18" y="7"/>
                    <a:pt x="16" y="9"/>
                    <a:pt x="15" y="9"/>
                  </a:cubicBezTo>
                  <a:cubicBezTo>
                    <a:pt x="13" y="9"/>
                    <a:pt x="11" y="5"/>
                    <a:pt x="11" y="4"/>
                  </a:cubicBezTo>
                  <a:cubicBezTo>
                    <a:pt x="11" y="2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1" y="4"/>
                    <a:pt x="2" y="4"/>
                    <a:pt x="0" y="4"/>
                  </a:cubicBezTo>
                  <a:cubicBezTo>
                    <a:pt x="1" y="7"/>
                    <a:pt x="9" y="9"/>
                    <a:pt x="11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0" y="12"/>
                    <a:pt x="4" y="13"/>
                    <a:pt x="0" y="13"/>
                  </a:cubicBezTo>
                  <a:cubicBezTo>
                    <a:pt x="3" y="16"/>
                    <a:pt x="7" y="13"/>
                    <a:pt x="10" y="14"/>
                  </a:cubicBezTo>
                  <a:cubicBezTo>
                    <a:pt x="10" y="17"/>
                    <a:pt x="9" y="18"/>
                    <a:pt x="9" y="21"/>
                  </a:cubicBezTo>
                  <a:cubicBezTo>
                    <a:pt x="8" y="21"/>
                    <a:pt x="8" y="22"/>
                    <a:pt x="7" y="22"/>
                  </a:cubicBezTo>
                  <a:cubicBezTo>
                    <a:pt x="12" y="22"/>
                    <a:pt x="14" y="25"/>
                    <a:pt x="17" y="26"/>
                  </a:cubicBezTo>
                  <a:cubicBezTo>
                    <a:pt x="23" y="28"/>
                    <a:pt x="29" y="30"/>
                    <a:pt x="37" y="30"/>
                  </a:cubicBezTo>
                  <a:cubicBezTo>
                    <a:pt x="45" y="30"/>
                    <a:pt x="49" y="26"/>
                    <a:pt x="55" y="25"/>
                  </a:cubicBezTo>
                  <a:cubicBezTo>
                    <a:pt x="58" y="24"/>
                    <a:pt x="63" y="20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7E9D5168-255D-437A-A000-8A908338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" y="2441"/>
              <a:ext cx="158" cy="52"/>
            </a:xfrm>
            <a:custGeom>
              <a:avLst/>
              <a:gdLst>
                <a:gd name="T0" fmla="*/ 67 w 67"/>
                <a:gd name="T1" fmla="*/ 20 h 22"/>
                <a:gd name="T2" fmla="*/ 62 w 67"/>
                <a:gd name="T3" fmla="*/ 15 h 22"/>
                <a:gd name="T4" fmla="*/ 58 w 67"/>
                <a:gd name="T5" fmla="*/ 15 h 22"/>
                <a:gd name="T6" fmla="*/ 58 w 67"/>
                <a:gd name="T7" fmla="*/ 13 h 22"/>
                <a:gd name="T8" fmla="*/ 44 w 67"/>
                <a:gd name="T9" fmla="*/ 8 h 22"/>
                <a:gd name="T10" fmla="*/ 40 w 67"/>
                <a:gd name="T11" fmla="*/ 5 h 22"/>
                <a:gd name="T12" fmla="*/ 18 w 67"/>
                <a:gd name="T13" fmla="*/ 0 h 22"/>
                <a:gd name="T14" fmla="*/ 0 w 67"/>
                <a:gd name="T15" fmla="*/ 10 h 22"/>
                <a:gd name="T16" fmla="*/ 2 w 67"/>
                <a:gd name="T17" fmla="*/ 10 h 22"/>
                <a:gd name="T18" fmla="*/ 14 w 67"/>
                <a:gd name="T19" fmla="*/ 4 h 22"/>
                <a:gd name="T20" fmla="*/ 18 w 67"/>
                <a:gd name="T21" fmla="*/ 4 h 22"/>
                <a:gd name="T22" fmla="*/ 18 w 67"/>
                <a:gd name="T23" fmla="*/ 6 h 22"/>
                <a:gd name="T24" fmla="*/ 25 w 67"/>
                <a:gd name="T25" fmla="*/ 6 h 22"/>
                <a:gd name="T26" fmla="*/ 32 w 67"/>
                <a:gd name="T27" fmla="*/ 10 h 22"/>
                <a:gd name="T28" fmla="*/ 37 w 67"/>
                <a:gd name="T29" fmla="*/ 10 h 22"/>
                <a:gd name="T30" fmla="*/ 40 w 67"/>
                <a:gd name="T31" fmla="*/ 13 h 22"/>
                <a:gd name="T32" fmla="*/ 48 w 67"/>
                <a:gd name="T33" fmla="*/ 17 h 22"/>
                <a:gd name="T34" fmla="*/ 46 w 67"/>
                <a:gd name="T35" fmla="*/ 19 h 22"/>
                <a:gd name="T36" fmla="*/ 46 w 67"/>
                <a:gd name="T37" fmla="*/ 21 h 22"/>
                <a:gd name="T38" fmla="*/ 59 w 67"/>
                <a:gd name="T39" fmla="*/ 22 h 22"/>
                <a:gd name="T40" fmla="*/ 67 w 67"/>
                <a:gd name="T4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" h="22">
                  <a:moveTo>
                    <a:pt x="67" y="20"/>
                  </a:moveTo>
                  <a:cubicBezTo>
                    <a:pt x="65" y="19"/>
                    <a:pt x="64" y="16"/>
                    <a:pt x="62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4"/>
                    <a:pt x="58" y="14"/>
                    <a:pt x="58" y="13"/>
                  </a:cubicBezTo>
                  <a:cubicBezTo>
                    <a:pt x="53" y="13"/>
                    <a:pt x="47" y="11"/>
                    <a:pt x="44" y="8"/>
                  </a:cubicBezTo>
                  <a:cubicBezTo>
                    <a:pt x="44" y="7"/>
                    <a:pt x="42" y="5"/>
                    <a:pt x="40" y="5"/>
                  </a:cubicBezTo>
                  <a:cubicBezTo>
                    <a:pt x="33" y="5"/>
                    <a:pt x="28" y="0"/>
                    <a:pt x="18" y="0"/>
                  </a:cubicBezTo>
                  <a:cubicBezTo>
                    <a:pt x="8" y="0"/>
                    <a:pt x="3" y="2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6"/>
                    <a:pt x="10" y="4"/>
                    <a:pt x="14" y="4"/>
                  </a:cubicBezTo>
                  <a:cubicBezTo>
                    <a:pt x="15" y="4"/>
                    <a:pt x="17" y="3"/>
                    <a:pt x="18" y="4"/>
                  </a:cubicBezTo>
                  <a:cubicBezTo>
                    <a:pt x="17" y="5"/>
                    <a:pt x="17" y="6"/>
                    <a:pt x="18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8" y="6"/>
                    <a:pt x="29" y="10"/>
                    <a:pt x="32" y="10"/>
                  </a:cubicBezTo>
                  <a:cubicBezTo>
                    <a:pt x="34" y="10"/>
                    <a:pt x="35" y="9"/>
                    <a:pt x="37" y="10"/>
                  </a:cubicBezTo>
                  <a:cubicBezTo>
                    <a:pt x="38" y="11"/>
                    <a:pt x="38" y="13"/>
                    <a:pt x="40" y="13"/>
                  </a:cubicBezTo>
                  <a:cubicBezTo>
                    <a:pt x="40" y="16"/>
                    <a:pt x="44" y="16"/>
                    <a:pt x="48" y="17"/>
                  </a:cubicBezTo>
                  <a:cubicBezTo>
                    <a:pt x="48" y="18"/>
                    <a:pt x="46" y="19"/>
                    <a:pt x="46" y="19"/>
                  </a:cubicBezTo>
                  <a:cubicBezTo>
                    <a:pt x="46" y="20"/>
                    <a:pt x="46" y="20"/>
                    <a:pt x="46" y="21"/>
                  </a:cubicBezTo>
                  <a:cubicBezTo>
                    <a:pt x="50" y="21"/>
                    <a:pt x="54" y="22"/>
                    <a:pt x="59" y="22"/>
                  </a:cubicBezTo>
                  <a:cubicBezTo>
                    <a:pt x="61" y="22"/>
                    <a:pt x="65" y="22"/>
                    <a:pt x="6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256C3D54-011A-4FFF-83C0-92DC51600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460"/>
              <a:ext cx="9" cy="10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1 h 4"/>
                <a:gd name="T4" fmla="*/ 0 w 4"/>
                <a:gd name="T5" fmla="*/ 4 h 4"/>
                <a:gd name="T6" fmla="*/ 3 w 4"/>
                <a:gd name="T7" fmla="*/ 4 h 4"/>
                <a:gd name="T8" fmla="*/ 3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EF0BC780-466E-42D1-9B6A-1C9B5231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" y="2515"/>
              <a:ext cx="26" cy="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5 h 5"/>
                <a:gd name="T4" fmla="*/ 11 w 11"/>
                <a:gd name="T5" fmla="*/ 3 h 5"/>
                <a:gd name="T6" fmla="*/ 9 w 11"/>
                <a:gd name="T7" fmla="*/ 1 h 5"/>
                <a:gd name="T8" fmla="*/ 9 w 11"/>
                <a:gd name="T9" fmla="*/ 2 h 5"/>
                <a:gd name="T10" fmla="*/ 2 w 11"/>
                <a:gd name="T11" fmla="*/ 0 h 5"/>
                <a:gd name="T12" fmla="*/ 0 w 11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0" y="3"/>
                    <a:pt x="2" y="5"/>
                    <a:pt x="3" y="5"/>
                  </a:cubicBezTo>
                  <a:cubicBezTo>
                    <a:pt x="6" y="5"/>
                    <a:pt x="8" y="4"/>
                    <a:pt x="11" y="3"/>
                  </a:cubicBezTo>
                  <a:cubicBezTo>
                    <a:pt x="11" y="2"/>
                    <a:pt x="10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5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711F1F44-9F3E-4ABF-AE73-FF7FA1FAF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" y="2512"/>
              <a:ext cx="21" cy="10"/>
            </a:xfrm>
            <a:custGeom>
              <a:avLst/>
              <a:gdLst>
                <a:gd name="T0" fmla="*/ 0 w 9"/>
                <a:gd name="T1" fmla="*/ 2 h 4"/>
                <a:gd name="T2" fmla="*/ 6 w 9"/>
                <a:gd name="T3" fmla="*/ 4 h 4"/>
                <a:gd name="T4" fmla="*/ 9 w 9"/>
                <a:gd name="T5" fmla="*/ 3 h 4"/>
                <a:gd name="T6" fmla="*/ 3 w 9"/>
                <a:gd name="T7" fmla="*/ 0 h 4"/>
                <a:gd name="T8" fmla="*/ 0 w 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">
                  <a:moveTo>
                    <a:pt x="0" y="2"/>
                  </a:moveTo>
                  <a:cubicBezTo>
                    <a:pt x="0" y="4"/>
                    <a:pt x="3" y="4"/>
                    <a:pt x="6" y="4"/>
                  </a:cubicBezTo>
                  <a:cubicBezTo>
                    <a:pt x="7" y="4"/>
                    <a:pt x="9" y="4"/>
                    <a:pt x="9" y="3"/>
                  </a:cubicBezTo>
                  <a:cubicBezTo>
                    <a:pt x="9" y="1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FA06FDFA-9F02-412F-AA5F-6E6EE5805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" y="2491"/>
              <a:ext cx="92" cy="35"/>
            </a:xfrm>
            <a:custGeom>
              <a:avLst/>
              <a:gdLst>
                <a:gd name="T0" fmla="*/ 0 w 39"/>
                <a:gd name="T1" fmla="*/ 10 h 15"/>
                <a:gd name="T2" fmla="*/ 3 w 39"/>
                <a:gd name="T3" fmla="*/ 13 h 15"/>
                <a:gd name="T4" fmla="*/ 3 w 39"/>
                <a:gd name="T5" fmla="*/ 12 h 15"/>
                <a:gd name="T6" fmla="*/ 6 w 39"/>
                <a:gd name="T7" fmla="*/ 12 h 15"/>
                <a:gd name="T8" fmla="*/ 16 w 39"/>
                <a:gd name="T9" fmla="*/ 12 h 15"/>
                <a:gd name="T10" fmla="*/ 19 w 39"/>
                <a:gd name="T11" fmla="*/ 15 h 15"/>
                <a:gd name="T12" fmla="*/ 24 w 39"/>
                <a:gd name="T13" fmla="*/ 11 h 15"/>
                <a:gd name="T14" fmla="*/ 26 w 39"/>
                <a:gd name="T15" fmla="*/ 12 h 15"/>
                <a:gd name="T16" fmla="*/ 31 w 39"/>
                <a:gd name="T17" fmla="*/ 9 h 15"/>
                <a:gd name="T18" fmla="*/ 39 w 39"/>
                <a:gd name="T19" fmla="*/ 9 h 15"/>
                <a:gd name="T20" fmla="*/ 33 w 39"/>
                <a:gd name="T21" fmla="*/ 5 h 15"/>
                <a:gd name="T22" fmla="*/ 34 w 39"/>
                <a:gd name="T23" fmla="*/ 6 h 15"/>
                <a:gd name="T24" fmla="*/ 21 w 39"/>
                <a:gd name="T25" fmla="*/ 0 h 15"/>
                <a:gd name="T26" fmla="*/ 14 w 39"/>
                <a:gd name="T27" fmla="*/ 1 h 15"/>
                <a:gd name="T28" fmla="*/ 9 w 39"/>
                <a:gd name="T29" fmla="*/ 0 h 15"/>
                <a:gd name="T30" fmla="*/ 7 w 39"/>
                <a:gd name="T31" fmla="*/ 1 h 15"/>
                <a:gd name="T32" fmla="*/ 10 w 39"/>
                <a:gd name="T33" fmla="*/ 4 h 15"/>
                <a:gd name="T34" fmla="*/ 12 w 39"/>
                <a:gd name="T35" fmla="*/ 9 h 15"/>
                <a:gd name="T36" fmla="*/ 2 w 39"/>
                <a:gd name="T37" fmla="*/ 9 h 15"/>
                <a:gd name="T38" fmla="*/ 0 w 39"/>
                <a:gd name="T3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5">
                  <a:moveTo>
                    <a:pt x="0" y="10"/>
                  </a:moveTo>
                  <a:cubicBezTo>
                    <a:pt x="0" y="11"/>
                    <a:pt x="2" y="13"/>
                    <a:pt x="3" y="13"/>
                  </a:cubicBezTo>
                  <a:cubicBezTo>
                    <a:pt x="3" y="13"/>
                    <a:pt x="3" y="12"/>
                    <a:pt x="3" y="12"/>
                  </a:cubicBezTo>
                  <a:cubicBezTo>
                    <a:pt x="4" y="12"/>
                    <a:pt x="4" y="12"/>
                    <a:pt x="6" y="12"/>
                  </a:cubicBezTo>
                  <a:cubicBezTo>
                    <a:pt x="9" y="12"/>
                    <a:pt x="14" y="11"/>
                    <a:pt x="16" y="12"/>
                  </a:cubicBezTo>
                  <a:cubicBezTo>
                    <a:pt x="17" y="13"/>
                    <a:pt x="17" y="15"/>
                    <a:pt x="19" y="15"/>
                  </a:cubicBezTo>
                  <a:cubicBezTo>
                    <a:pt x="21" y="15"/>
                    <a:pt x="21" y="11"/>
                    <a:pt x="24" y="11"/>
                  </a:cubicBezTo>
                  <a:cubicBezTo>
                    <a:pt x="25" y="11"/>
                    <a:pt x="25" y="12"/>
                    <a:pt x="26" y="12"/>
                  </a:cubicBezTo>
                  <a:cubicBezTo>
                    <a:pt x="28" y="12"/>
                    <a:pt x="29" y="13"/>
                    <a:pt x="31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9"/>
                    <a:pt x="35" y="7"/>
                    <a:pt x="33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4"/>
                    <a:pt x="29" y="0"/>
                    <a:pt x="21" y="0"/>
                  </a:cubicBezTo>
                  <a:cubicBezTo>
                    <a:pt x="19" y="0"/>
                    <a:pt x="17" y="1"/>
                    <a:pt x="14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3"/>
                    <a:pt x="9" y="4"/>
                    <a:pt x="10" y="4"/>
                  </a:cubicBezTo>
                  <a:cubicBezTo>
                    <a:pt x="10" y="6"/>
                    <a:pt x="10" y="7"/>
                    <a:pt x="12" y="9"/>
                  </a:cubicBezTo>
                  <a:cubicBezTo>
                    <a:pt x="9" y="10"/>
                    <a:pt x="7" y="9"/>
                    <a:pt x="2" y="9"/>
                  </a:cubicBezTo>
                  <a:cubicBezTo>
                    <a:pt x="1" y="9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220D93A5-9939-423C-862D-4625BF25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" y="2638"/>
              <a:ext cx="12" cy="12"/>
            </a:xfrm>
            <a:custGeom>
              <a:avLst/>
              <a:gdLst>
                <a:gd name="T0" fmla="*/ 0 w 5"/>
                <a:gd name="T1" fmla="*/ 4 h 5"/>
                <a:gd name="T2" fmla="*/ 2 w 5"/>
                <a:gd name="T3" fmla="*/ 4 h 5"/>
                <a:gd name="T4" fmla="*/ 5 w 5"/>
                <a:gd name="T5" fmla="*/ 1 h 5"/>
                <a:gd name="T6" fmla="*/ 5 w 5"/>
                <a:gd name="T7" fmla="*/ 0 h 5"/>
                <a:gd name="T8" fmla="*/ 3 w 5"/>
                <a:gd name="T9" fmla="*/ 0 h 5"/>
                <a:gd name="T10" fmla="*/ 0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4"/>
                  </a:moveTo>
                  <a:cubicBezTo>
                    <a:pt x="0" y="5"/>
                    <a:pt x="2" y="4"/>
                    <a:pt x="2" y="4"/>
                  </a:cubicBezTo>
                  <a:cubicBezTo>
                    <a:pt x="4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F6D3C53B-4DDC-4A1D-B87F-6B2133EE4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2796"/>
              <a:ext cx="35" cy="31"/>
            </a:xfrm>
            <a:custGeom>
              <a:avLst/>
              <a:gdLst>
                <a:gd name="T0" fmla="*/ 4 w 15"/>
                <a:gd name="T1" fmla="*/ 0 h 13"/>
                <a:gd name="T2" fmla="*/ 0 w 15"/>
                <a:gd name="T3" fmla="*/ 6 h 13"/>
                <a:gd name="T4" fmla="*/ 9 w 15"/>
                <a:gd name="T5" fmla="*/ 13 h 13"/>
                <a:gd name="T6" fmla="*/ 15 w 15"/>
                <a:gd name="T7" fmla="*/ 6 h 13"/>
                <a:gd name="T8" fmla="*/ 14 w 15"/>
                <a:gd name="T9" fmla="*/ 4 h 13"/>
                <a:gd name="T10" fmla="*/ 10 w 15"/>
                <a:gd name="T11" fmla="*/ 3 h 13"/>
                <a:gd name="T12" fmla="*/ 5 w 15"/>
                <a:gd name="T13" fmla="*/ 0 h 13"/>
                <a:gd name="T14" fmla="*/ 4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4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6" y="13"/>
                    <a:pt x="9" y="13"/>
                  </a:cubicBezTo>
                  <a:cubicBezTo>
                    <a:pt x="12" y="13"/>
                    <a:pt x="15" y="8"/>
                    <a:pt x="15" y="6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2" y="4"/>
                    <a:pt x="10" y="6"/>
                    <a:pt x="10" y="3"/>
                  </a:cubicBezTo>
                  <a:cubicBezTo>
                    <a:pt x="8" y="3"/>
                    <a:pt x="7" y="4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C2434D66-9D6D-4B74-ACBC-415882BD8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3490"/>
              <a:ext cx="12" cy="26"/>
            </a:xfrm>
            <a:custGeom>
              <a:avLst/>
              <a:gdLst>
                <a:gd name="T0" fmla="*/ 4 w 5"/>
                <a:gd name="T1" fmla="*/ 11 h 11"/>
                <a:gd name="T2" fmla="*/ 4 w 5"/>
                <a:gd name="T3" fmla="*/ 6 h 11"/>
                <a:gd name="T4" fmla="*/ 5 w 5"/>
                <a:gd name="T5" fmla="*/ 4 h 11"/>
                <a:gd name="T6" fmla="*/ 2 w 5"/>
                <a:gd name="T7" fmla="*/ 0 h 11"/>
                <a:gd name="T8" fmla="*/ 0 w 5"/>
                <a:gd name="T9" fmla="*/ 7 h 11"/>
                <a:gd name="T10" fmla="*/ 0 w 5"/>
                <a:gd name="T11" fmla="*/ 10 h 11"/>
                <a:gd name="T12" fmla="*/ 1 w 5"/>
                <a:gd name="T13" fmla="*/ 11 h 11"/>
                <a:gd name="T14" fmla="*/ 4 w 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7"/>
                    <a:pt x="0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id="{639A3E81-1D25-4435-BACF-4D901D117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1" y="1444"/>
              <a:ext cx="2032" cy="2319"/>
            </a:xfrm>
            <a:custGeom>
              <a:avLst/>
              <a:gdLst>
                <a:gd name="T0" fmla="*/ 776 w 859"/>
                <a:gd name="T1" fmla="*/ 577 h 979"/>
                <a:gd name="T2" fmla="*/ 741 w 859"/>
                <a:gd name="T3" fmla="*/ 539 h 979"/>
                <a:gd name="T4" fmla="*/ 680 w 859"/>
                <a:gd name="T5" fmla="*/ 504 h 979"/>
                <a:gd name="T6" fmla="*/ 622 w 859"/>
                <a:gd name="T7" fmla="*/ 503 h 979"/>
                <a:gd name="T8" fmla="*/ 587 w 859"/>
                <a:gd name="T9" fmla="*/ 516 h 979"/>
                <a:gd name="T10" fmla="*/ 545 w 859"/>
                <a:gd name="T11" fmla="*/ 474 h 979"/>
                <a:gd name="T12" fmla="*/ 511 w 859"/>
                <a:gd name="T13" fmla="*/ 431 h 979"/>
                <a:gd name="T14" fmla="*/ 449 w 859"/>
                <a:gd name="T15" fmla="*/ 413 h 979"/>
                <a:gd name="T16" fmla="*/ 504 w 859"/>
                <a:gd name="T17" fmla="*/ 378 h 979"/>
                <a:gd name="T18" fmla="*/ 564 w 859"/>
                <a:gd name="T19" fmla="*/ 398 h 979"/>
                <a:gd name="T20" fmla="*/ 592 w 859"/>
                <a:gd name="T21" fmla="*/ 329 h 979"/>
                <a:gd name="T22" fmla="*/ 598 w 859"/>
                <a:gd name="T23" fmla="*/ 310 h 979"/>
                <a:gd name="T24" fmla="*/ 625 w 859"/>
                <a:gd name="T25" fmla="*/ 286 h 979"/>
                <a:gd name="T26" fmla="*/ 649 w 859"/>
                <a:gd name="T27" fmla="*/ 259 h 979"/>
                <a:gd name="T28" fmla="*/ 665 w 859"/>
                <a:gd name="T29" fmla="*/ 236 h 979"/>
                <a:gd name="T30" fmla="*/ 717 w 859"/>
                <a:gd name="T31" fmla="*/ 183 h 979"/>
                <a:gd name="T32" fmla="*/ 675 w 859"/>
                <a:gd name="T33" fmla="*/ 140 h 979"/>
                <a:gd name="T34" fmla="*/ 575 w 859"/>
                <a:gd name="T35" fmla="*/ 107 h 979"/>
                <a:gd name="T36" fmla="*/ 530 w 859"/>
                <a:gd name="T37" fmla="*/ 171 h 979"/>
                <a:gd name="T38" fmla="*/ 497 w 859"/>
                <a:gd name="T39" fmla="*/ 92 h 979"/>
                <a:gd name="T40" fmla="*/ 540 w 859"/>
                <a:gd name="T41" fmla="*/ 63 h 979"/>
                <a:gd name="T42" fmla="*/ 521 w 859"/>
                <a:gd name="T43" fmla="*/ 50 h 979"/>
                <a:gd name="T44" fmla="*/ 464 w 859"/>
                <a:gd name="T45" fmla="*/ 5 h 979"/>
                <a:gd name="T46" fmla="*/ 424 w 859"/>
                <a:gd name="T47" fmla="*/ 47 h 979"/>
                <a:gd name="T48" fmla="*/ 335 w 859"/>
                <a:gd name="T49" fmla="*/ 45 h 979"/>
                <a:gd name="T50" fmla="*/ 216 w 859"/>
                <a:gd name="T51" fmla="*/ 29 h 979"/>
                <a:gd name="T52" fmla="*/ 97 w 859"/>
                <a:gd name="T53" fmla="*/ 15 h 979"/>
                <a:gd name="T54" fmla="*/ 19 w 859"/>
                <a:gd name="T55" fmla="*/ 47 h 979"/>
                <a:gd name="T56" fmla="*/ 30 w 859"/>
                <a:gd name="T57" fmla="*/ 85 h 979"/>
                <a:gd name="T58" fmla="*/ 35 w 859"/>
                <a:gd name="T59" fmla="*/ 130 h 979"/>
                <a:gd name="T60" fmla="*/ 76 w 859"/>
                <a:gd name="T61" fmla="*/ 139 h 979"/>
                <a:gd name="T62" fmla="*/ 89 w 859"/>
                <a:gd name="T63" fmla="*/ 138 h 979"/>
                <a:gd name="T64" fmla="*/ 154 w 859"/>
                <a:gd name="T65" fmla="*/ 127 h 979"/>
                <a:gd name="T66" fmla="*/ 214 w 859"/>
                <a:gd name="T67" fmla="*/ 158 h 979"/>
                <a:gd name="T68" fmla="*/ 227 w 859"/>
                <a:gd name="T69" fmla="*/ 171 h 979"/>
                <a:gd name="T70" fmla="*/ 287 w 859"/>
                <a:gd name="T71" fmla="*/ 227 h 979"/>
                <a:gd name="T72" fmla="*/ 300 w 859"/>
                <a:gd name="T73" fmla="*/ 334 h 979"/>
                <a:gd name="T74" fmla="*/ 360 w 859"/>
                <a:gd name="T75" fmla="*/ 412 h 979"/>
                <a:gd name="T76" fmla="*/ 350 w 859"/>
                <a:gd name="T77" fmla="*/ 365 h 979"/>
                <a:gd name="T78" fmla="*/ 404 w 859"/>
                <a:gd name="T79" fmla="*/ 446 h 979"/>
                <a:gd name="T80" fmla="*/ 476 w 859"/>
                <a:gd name="T81" fmla="*/ 471 h 979"/>
                <a:gd name="T82" fmla="*/ 542 w 859"/>
                <a:gd name="T83" fmla="*/ 515 h 979"/>
                <a:gd name="T84" fmla="*/ 579 w 859"/>
                <a:gd name="T85" fmla="*/ 524 h 979"/>
                <a:gd name="T86" fmla="*/ 563 w 859"/>
                <a:gd name="T87" fmla="*/ 591 h 979"/>
                <a:gd name="T88" fmla="*/ 590 w 859"/>
                <a:gd name="T89" fmla="*/ 669 h 979"/>
                <a:gd name="T90" fmla="*/ 621 w 859"/>
                <a:gd name="T91" fmla="*/ 781 h 979"/>
                <a:gd name="T92" fmla="*/ 614 w 859"/>
                <a:gd name="T93" fmla="*/ 862 h 979"/>
                <a:gd name="T94" fmla="*/ 601 w 859"/>
                <a:gd name="T95" fmla="*/ 936 h 979"/>
                <a:gd name="T96" fmla="*/ 645 w 859"/>
                <a:gd name="T97" fmla="*/ 979 h 979"/>
                <a:gd name="T98" fmla="*/ 659 w 859"/>
                <a:gd name="T99" fmla="*/ 910 h 979"/>
                <a:gd name="T100" fmla="*/ 665 w 859"/>
                <a:gd name="T101" fmla="*/ 856 h 979"/>
                <a:gd name="T102" fmla="*/ 706 w 859"/>
                <a:gd name="T103" fmla="*/ 807 h 979"/>
                <a:gd name="T104" fmla="*/ 778 w 859"/>
                <a:gd name="T105" fmla="*/ 736 h 979"/>
                <a:gd name="T106" fmla="*/ 832 w 859"/>
                <a:gd name="T107" fmla="*/ 658 h 979"/>
                <a:gd name="T108" fmla="*/ 566 w 859"/>
                <a:gd name="T109" fmla="*/ 274 h 979"/>
                <a:gd name="T110" fmla="*/ 504 w 859"/>
                <a:gd name="T111" fmla="*/ 234 h 979"/>
                <a:gd name="T112" fmla="*/ 562 w 859"/>
                <a:gd name="T113" fmla="*/ 263 h 979"/>
                <a:gd name="T114" fmla="*/ 514 w 859"/>
                <a:gd name="T115" fmla="*/ 282 h 979"/>
                <a:gd name="T116" fmla="*/ 503 w 859"/>
                <a:gd name="T117" fmla="*/ 245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9" h="979">
                  <a:moveTo>
                    <a:pt x="853" y="606"/>
                  </a:moveTo>
                  <a:cubicBezTo>
                    <a:pt x="850" y="605"/>
                    <a:pt x="848" y="606"/>
                    <a:pt x="844" y="605"/>
                  </a:cubicBezTo>
                  <a:cubicBezTo>
                    <a:pt x="841" y="604"/>
                    <a:pt x="834" y="598"/>
                    <a:pt x="832" y="595"/>
                  </a:cubicBezTo>
                  <a:cubicBezTo>
                    <a:pt x="829" y="593"/>
                    <a:pt x="825" y="592"/>
                    <a:pt x="821" y="591"/>
                  </a:cubicBezTo>
                  <a:cubicBezTo>
                    <a:pt x="813" y="592"/>
                    <a:pt x="813" y="592"/>
                    <a:pt x="813" y="592"/>
                  </a:cubicBezTo>
                  <a:cubicBezTo>
                    <a:pt x="808" y="592"/>
                    <a:pt x="807" y="588"/>
                    <a:pt x="802" y="588"/>
                  </a:cubicBezTo>
                  <a:cubicBezTo>
                    <a:pt x="800" y="588"/>
                    <a:pt x="799" y="591"/>
                    <a:pt x="797" y="591"/>
                  </a:cubicBezTo>
                  <a:cubicBezTo>
                    <a:pt x="796" y="591"/>
                    <a:pt x="796" y="591"/>
                    <a:pt x="796" y="591"/>
                  </a:cubicBezTo>
                  <a:cubicBezTo>
                    <a:pt x="796" y="587"/>
                    <a:pt x="796" y="587"/>
                    <a:pt x="795" y="585"/>
                  </a:cubicBezTo>
                  <a:cubicBezTo>
                    <a:pt x="795" y="583"/>
                    <a:pt x="793" y="584"/>
                    <a:pt x="791" y="583"/>
                  </a:cubicBezTo>
                  <a:cubicBezTo>
                    <a:pt x="788" y="581"/>
                    <a:pt x="780" y="577"/>
                    <a:pt x="776" y="577"/>
                  </a:cubicBezTo>
                  <a:cubicBezTo>
                    <a:pt x="772" y="577"/>
                    <a:pt x="769" y="581"/>
                    <a:pt x="767" y="585"/>
                  </a:cubicBezTo>
                  <a:cubicBezTo>
                    <a:pt x="767" y="586"/>
                    <a:pt x="766" y="589"/>
                    <a:pt x="765" y="589"/>
                  </a:cubicBezTo>
                  <a:cubicBezTo>
                    <a:pt x="764" y="589"/>
                    <a:pt x="764" y="587"/>
                    <a:pt x="764" y="587"/>
                  </a:cubicBezTo>
                  <a:cubicBezTo>
                    <a:pt x="758" y="587"/>
                    <a:pt x="758" y="587"/>
                    <a:pt x="758" y="587"/>
                  </a:cubicBezTo>
                  <a:cubicBezTo>
                    <a:pt x="758" y="583"/>
                    <a:pt x="757" y="582"/>
                    <a:pt x="754" y="581"/>
                  </a:cubicBezTo>
                  <a:cubicBezTo>
                    <a:pt x="753" y="580"/>
                    <a:pt x="751" y="580"/>
                    <a:pt x="751" y="578"/>
                  </a:cubicBezTo>
                  <a:cubicBezTo>
                    <a:pt x="751" y="571"/>
                    <a:pt x="758" y="569"/>
                    <a:pt x="761" y="564"/>
                  </a:cubicBezTo>
                  <a:cubicBezTo>
                    <a:pt x="761" y="562"/>
                    <a:pt x="758" y="562"/>
                    <a:pt x="757" y="560"/>
                  </a:cubicBezTo>
                  <a:cubicBezTo>
                    <a:pt x="756" y="557"/>
                    <a:pt x="753" y="550"/>
                    <a:pt x="753" y="547"/>
                  </a:cubicBezTo>
                  <a:cubicBezTo>
                    <a:pt x="749" y="546"/>
                    <a:pt x="745" y="539"/>
                    <a:pt x="741" y="539"/>
                  </a:cubicBezTo>
                  <a:cubicBezTo>
                    <a:pt x="741" y="539"/>
                    <a:pt x="741" y="539"/>
                    <a:pt x="741" y="539"/>
                  </a:cubicBezTo>
                  <a:cubicBezTo>
                    <a:pt x="741" y="538"/>
                    <a:pt x="741" y="538"/>
                    <a:pt x="741" y="538"/>
                  </a:cubicBezTo>
                  <a:cubicBezTo>
                    <a:pt x="737" y="538"/>
                    <a:pt x="734" y="535"/>
                    <a:pt x="732" y="535"/>
                  </a:cubicBezTo>
                  <a:cubicBezTo>
                    <a:pt x="726" y="535"/>
                    <a:pt x="726" y="535"/>
                    <a:pt x="726" y="535"/>
                  </a:cubicBezTo>
                  <a:cubicBezTo>
                    <a:pt x="720" y="535"/>
                    <a:pt x="711" y="535"/>
                    <a:pt x="709" y="529"/>
                  </a:cubicBezTo>
                  <a:cubicBezTo>
                    <a:pt x="708" y="529"/>
                    <a:pt x="706" y="529"/>
                    <a:pt x="706" y="528"/>
                  </a:cubicBezTo>
                  <a:cubicBezTo>
                    <a:pt x="703" y="522"/>
                    <a:pt x="701" y="523"/>
                    <a:pt x="696" y="519"/>
                  </a:cubicBezTo>
                  <a:cubicBezTo>
                    <a:pt x="690" y="519"/>
                    <a:pt x="690" y="519"/>
                    <a:pt x="690" y="519"/>
                  </a:cubicBezTo>
                  <a:cubicBezTo>
                    <a:pt x="689" y="515"/>
                    <a:pt x="690" y="512"/>
                    <a:pt x="687" y="511"/>
                  </a:cubicBezTo>
                  <a:cubicBezTo>
                    <a:pt x="683" y="510"/>
                    <a:pt x="677" y="509"/>
                    <a:pt x="677" y="506"/>
                  </a:cubicBezTo>
                  <a:cubicBezTo>
                    <a:pt x="677" y="504"/>
                    <a:pt x="677" y="504"/>
                    <a:pt x="677" y="504"/>
                  </a:cubicBezTo>
                  <a:cubicBezTo>
                    <a:pt x="677" y="505"/>
                    <a:pt x="680" y="504"/>
                    <a:pt x="680" y="504"/>
                  </a:cubicBezTo>
                  <a:cubicBezTo>
                    <a:pt x="680" y="504"/>
                    <a:pt x="676" y="503"/>
                    <a:pt x="674" y="503"/>
                  </a:cubicBezTo>
                  <a:cubicBezTo>
                    <a:pt x="674" y="503"/>
                    <a:pt x="669" y="503"/>
                    <a:pt x="669" y="504"/>
                  </a:cubicBezTo>
                  <a:cubicBezTo>
                    <a:pt x="667" y="507"/>
                    <a:pt x="665" y="506"/>
                    <a:pt x="662" y="506"/>
                  </a:cubicBezTo>
                  <a:cubicBezTo>
                    <a:pt x="660" y="506"/>
                    <a:pt x="657" y="507"/>
                    <a:pt x="657" y="503"/>
                  </a:cubicBezTo>
                  <a:cubicBezTo>
                    <a:pt x="655" y="503"/>
                    <a:pt x="648" y="503"/>
                    <a:pt x="645" y="503"/>
                  </a:cubicBezTo>
                  <a:cubicBezTo>
                    <a:pt x="643" y="503"/>
                    <a:pt x="642" y="502"/>
                    <a:pt x="642" y="500"/>
                  </a:cubicBezTo>
                  <a:cubicBezTo>
                    <a:pt x="639" y="499"/>
                    <a:pt x="634" y="499"/>
                    <a:pt x="633" y="495"/>
                  </a:cubicBezTo>
                  <a:cubicBezTo>
                    <a:pt x="629" y="495"/>
                    <a:pt x="629" y="495"/>
                    <a:pt x="629" y="495"/>
                  </a:cubicBezTo>
                  <a:cubicBezTo>
                    <a:pt x="629" y="499"/>
                    <a:pt x="632" y="495"/>
                    <a:pt x="633" y="499"/>
                  </a:cubicBezTo>
                  <a:cubicBezTo>
                    <a:pt x="628" y="499"/>
                    <a:pt x="628" y="499"/>
                    <a:pt x="628" y="499"/>
                  </a:cubicBezTo>
                  <a:cubicBezTo>
                    <a:pt x="626" y="499"/>
                    <a:pt x="622" y="500"/>
                    <a:pt x="622" y="503"/>
                  </a:cubicBezTo>
                  <a:cubicBezTo>
                    <a:pt x="622" y="506"/>
                    <a:pt x="625" y="508"/>
                    <a:pt x="625" y="511"/>
                  </a:cubicBezTo>
                  <a:cubicBezTo>
                    <a:pt x="625" y="512"/>
                    <a:pt x="623" y="514"/>
                    <a:pt x="622" y="514"/>
                  </a:cubicBezTo>
                  <a:cubicBezTo>
                    <a:pt x="620" y="514"/>
                    <a:pt x="619" y="510"/>
                    <a:pt x="619" y="508"/>
                  </a:cubicBezTo>
                  <a:cubicBezTo>
                    <a:pt x="619" y="505"/>
                    <a:pt x="620" y="502"/>
                    <a:pt x="621" y="498"/>
                  </a:cubicBezTo>
                  <a:cubicBezTo>
                    <a:pt x="622" y="498"/>
                    <a:pt x="623" y="497"/>
                    <a:pt x="623" y="496"/>
                  </a:cubicBezTo>
                  <a:cubicBezTo>
                    <a:pt x="623" y="495"/>
                    <a:pt x="622" y="493"/>
                    <a:pt x="621" y="493"/>
                  </a:cubicBezTo>
                  <a:cubicBezTo>
                    <a:pt x="618" y="493"/>
                    <a:pt x="617" y="496"/>
                    <a:pt x="614" y="497"/>
                  </a:cubicBezTo>
                  <a:cubicBezTo>
                    <a:pt x="609" y="499"/>
                    <a:pt x="605" y="500"/>
                    <a:pt x="600" y="502"/>
                  </a:cubicBezTo>
                  <a:cubicBezTo>
                    <a:pt x="597" y="503"/>
                    <a:pt x="595" y="503"/>
                    <a:pt x="594" y="507"/>
                  </a:cubicBezTo>
                  <a:cubicBezTo>
                    <a:pt x="593" y="509"/>
                    <a:pt x="593" y="512"/>
                    <a:pt x="592" y="513"/>
                  </a:cubicBezTo>
                  <a:cubicBezTo>
                    <a:pt x="590" y="513"/>
                    <a:pt x="587" y="514"/>
                    <a:pt x="587" y="516"/>
                  </a:cubicBezTo>
                  <a:cubicBezTo>
                    <a:pt x="587" y="516"/>
                    <a:pt x="585" y="517"/>
                    <a:pt x="585" y="518"/>
                  </a:cubicBezTo>
                  <a:cubicBezTo>
                    <a:pt x="585" y="518"/>
                    <a:pt x="585" y="518"/>
                    <a:pt x="585" y="519"/>
                  </a:cubicBezTo>
                  <a:cubicBezTo>
                    <a:pt x="585" y="519"/>
                    <a:pt x="585" y="519"/>
                    <a:pt x="583" y="519"/>
                  </a:cubicBezTo>
                  <a:cubicBezTo>
                    <a:pt x="583" y="519"/>
                    <a:pt x="583" y="519"/>
                    <a:pt x="583" y="519"/>
                  </a:cubicBezTo>
                  <a:cubicBezTo>
                    <a:pt x="580" y="516"/>
                    <a:pt x="577" y="511"/>
                    <a:pt x="571" y="511"/>
                  </a:cubicBezTo>
                  <a:cubicBezTo>
                    <a:pt x="565" y="511"/>
                    <a:pt x="562" y="516"/>
                    <a:pt x="557" y="516"/>
                  </a:cubicBezTo>
                  <a:cubicBezTo>
                    <a:pt x="553" y="516"/>
                    <a:pt x="552" y="512"/>
                    <a:pt x="550" y="510"/>
                  </a:cubicBezTo>
                  <a:cubicBezTo>
                    <a:pt x="546" y="509"/>
                    <a:pt x="541" y="507"/>
                    <a:pt x="541" y="502"/>
                  </a:cubicBezTo>
                  <a:cubicBezTo>
                    <a:pt x="541" y="498"/>
                    <a:pt x="541" y="493"/>
                    <a:pt x="541" y="488"/>
                  </a:cubicBezTo>
                  <a:cubicBezTo>
                    <a:pt x="545" y="486"/>
                    <a:pt x="545" y="480"/>
                    <a:pt x="545" y="478"/>
                  </a:cubicBezTo>
                  <a:cubicBezTo>
                    <a:pt x="545" y="477"/>
                    <a:pt x="545" y="476"/>
                    <a:pt x="545" y="474"/>
                  </a:cubicBezTo>
                  <a:cubicBezTo>
                    <a:pt x="541" y="474"/>
                    <a:pt x="539" y="470"/>
                    <a:pt x="533" y="470"/>
                  </a:cubicBezTo>
                  <a:cubicBezTo>
                    <a:pt x="525" y="470"/>
                    <a:pt x="519" y="471"/>
                    <a:pt x="512" y="471"/>
                  </a:cubicBezTo>
                  <a:cubicBezTo>
                    <a:pt x="510" y="471"/>
                    <a:pt x="509" y="470"/>
                    <a:pt x="509" y="469"/>
                  </a:cubicBezTo>
                  <a:cubicBezTo>
                    <a:pt x="509" y="468"/>
                    <a:pt x="509" y="468"/>
                    <a:pt x="509" y="467"/>
                  </a:cubicBezTo>
                  <a:cubicBezTo>
                    <a:pt x="509" y="466"/>
                    <a:pt x="513" y="465"/>
                    <a:pt x="513" y="463"/>
                  </a:cubicBezTo>
                  <a:cubicBezTo>
                    <a:pt x="513" y="460"/>
                    <a:pt x="513" y="457"/>
                    <a:pt x="513" y="454"/>
                  </a:cubicBezTo>
                  <a:cubicBezTo>
                    <a:pt x="517" y="451"/>
                    <a:pt x="516" y="450"/>
                    <a:pt x="516" y="446"/>
                  </a:cubicBezTo>
                  <a:cubicBezTo>
                    <a:pt x="516" y="442"/>
                    <a:pt x="521" y="438"/>
                    <a:pt x="521" y="435"/>
                  </a:cubicBezTo>
                  <a:cubicBezTo>
                    <a:pt x="521" y="434"/>
                    <a:pt x="521" y="433"/>
                    <a:pt x="521" y="433"/>
                  </a:cubicBezTo>
                  <a:cubicBezTo>
                    <a:pt x="521" y="433"/>
                    <a:pt x="517" y="432"/>
                    <a:pt x="516" y="432"/>
                  </a:cubicBezTo>
                  <a:cubicBezTo>
                    <a:pt x="515" y="432"/>
                    <a:pt x="513" y="431"/>
                    <a:pt x="511" y="431"/>
                  </a:cubicBezTo>
                  <a:cubicBezTo>
                    <a:pt x="505" y="431"/>
                    <a:pt x="497" y="434"/>
                    <a:pt x="497" y="440"/>
                  </a:cubicBezTo>
                  <a:cubicBezTo>
                    <a:pt x="497" y="444"/>
                    <a:pt x="494" y="447"/>
                    <a:pt x="493" y="449"/>
                  </a:cubicBezTo>
                  <a:cubicBezTo>
                    <a:pt x="492" y="450"/>
                    <a:pt x="491" y="453"/>
                    <a:pt x="490" y="453"/>
                  </a:cubicBezTo>
                  <a:cubicBezTo>
                    <a:pt x="489" y="453"/>
                    <a:pt x="488" y="452"/>
                    <a:pt x="485" y="452"/>
                  </a:cubicBezTo>
                  <a:cubicBezTo>
                    <a:pt x="481" y="452"/>
                    <a:pt x="477" y="455"/>
                    <a:pt x="473" y="455"/>
                  </a:cubicBezTo>
                  <a:cubicBezTo>
                    <a:pt x="471" y="455"/>
                    <a:pt x="471" y="453"/>
                    <a:pt x="469" y="452"/>
                  </a:cubicBezTo>
                  <a:cubicBezTo>
                    <a:pt x="463" y="450"/>
                    <a:pt x="463" y="446"/>
                    <a:pt x="459" y="442"/>
                  </a:cubicBezTo>
                  <a:cubicBezTo>
                    <a:pt x="457" y="441"/>
                    <a:pt x="454" y="437"/>
                    <a:pt x="453" y="436"/>
                  </a:cubicBezTo>
                  <a:cubicBezTo>
                    <a:pt x="453" y="434"/>
                    <a:pt x="453" y="432"/>
                    <a:pt x="452" y="430"/>
                  </a:cubicBezTo>
                  <a:cubicBezTo>
                    <a:pt x="451" y="429"/>
                    <a:pt x="449" y="428"/>
                    <a:pt x="449" y="426"/>
                  </a:cubicBezTo>
                  <a:cubicBezTo>
                    <a:pt x="449" y="413"/>
                    <a:pt x="449" y="413"/>
                    <a:pt x="449" y="413"/>
                  </a:cubicBezTo>
                  <a:cubicBezTo>
                    <a:pt x="453" y="410"/>
                    <a:pt x="452" y="408"/>
                    <a:pt x="452" y="404"/>
                  </a:cubicBezTo>
                  <a:cubicBezTo>
                    <a:pt x="452" y="403"/>
                    <a:pt x="452" y="402"/>
                    <a:pt x="452" y="400"/>
                  </a:cubicBezTo>
                  <a:cubicBezTo>
                    <a:pt x="452" y="400"/>
                    <a:pt x="452" y="400"/>
                    <a:pt x="452" y="400"/>
                  </a:cubicBezTo>
                  <a:cubicBezTo>
                    <a:pt x="452" y="400"/>
                    <a:pt x="452" y="400"/>
                    <a:pt x="453" y="400"/>
                  </a:cubicBezTo>
                  <a:cubicBezTo>
                    <a:pt x="453" y="399"/>
                    <a:pt x="452" y="398"/>
                    <a:pt x="452" y="398"/>
                  </a:cubicBezTo>
                  <a:cubicBezTo>
                    <a:pt x="452" y="391"/>
                    <a:pt x="455" y="385"/>
                    <a:pt x="460" y="383"/>
                  </a:cubicBezTo>
                  <a:cubicBezTo>
                    <a:pt x="462" y="382"/>
                    <a:pt x="464" y="384"/>
                    <a:pt x="466" y="382"/>
                  </a:cubicBezTo>
                  <a:cubicBezTo>
                    <a:pt x="468" y="379"/>
                    <a:pt x="472" y="373"/>
                    <a:pt x="478" y="373"/>
                  </a:cubicBezTo>
                  <a:cubicBezTo>
                    <a:pt x="481" y="373"/>
                    <a:pt x="482" y="376"/>
                    <a:pt x="485" y="376"/>
                  </a:cubicBezTo>
                  <a:cubicBezTo>
                    <a:pt x="486" y="376"/>
                    <a:pt x="487" y="374"/>
                    <a:pt x="488" y="374"/>
                  </a:cubicBezTo>
                  <a:cubicBezTo>
                    <a:pt x="492" y="374"/>
                    <a:pt x="498" y="381"/>
                    <a:pt x="504" y="378"/>
                  </a:cubicBezTo>
                  <a:cubicBezTo>
                    <a:pt x="502" y="377"/>
                    <a:pt x="504" y="374"/>
                    <a:pt x="504" y="371"/>
                  </a:cubicBezTo>
                  <a:cubicBezTo>
                    <a:pt x="502" y="372"/>
                    <a:pt x="503" y="372"/>
                    <a:pt x="501" y="371"/>
                  </a:cubicBezTo>
                  <a:cubicBezTo>
                    <a:pt x="504" y="370"/>
                    <a:pt x="509" y="370"/>
                    <a:pt x="513" y="369"/>
                  </a:cubicBezTo>
                  <a:cubicBezTo>
                    <a:pt x="513" y="370"/>
                    <a:pt x="514" y="371"/>
                    <a:pt x="514" y="371"/>
                  </a:cubicBezTo>
                  <a:cubicBezTo>
                    <a:pt x="516" y="371"/>
                    <a:pt x="517" y="369"/>
                    <a:pt x="520" y="369"/>
                  </a:cubicBezTo>
                  <a:cubicBezTo>
                    <a:pt x="526" y="369"/>
                    <a:pt x="528" y="374"/>
                    <a:pt x="532" y="374"/>
                  </a:cubicBezTo>
                  <a:cubicBezTo>
                    <a:pt x="534" y="374"/>
                    <a:pt x="535" y="372"/>
                    <a:pt x="537" y="372"/>
                  </a:cubicBezTo>
                  <a:cubicBezTo>
                    <a:pt x="547" y="372"/>
                    <a:pt x="544" y="385"/>
                    <a:pt x="548" y="393"/>
                  </a:cubicBezTo>
                  <a:cubicBezTo>
                    <a:pt x="550" y="396"/>
                    <a:pt x="552" y="397"/>
                    <a:pt x="555" y="401"/>
                  </a:cubicBezTo>
                  <a:cubicBezTo>
                    <a:pt x="556" y="403"/>
                    <a:pt x="556" y="407"/>
                    <a:pt x="559" y="407"/>
                  </a:cubicBezTo>
                  <a:cubicBezTo>
                    <a:pt x="563" y="407"/>
                    <a:pt x="564" y="402"/>
                    <a:pt x="564" y="398"/>
                  </a:cubicBezTo>
                  <a:cubicBezTo>
                    <a:pt x="564" y="394"/>
                    <a:pt x="561" y="391"/>
                    <a:pt x="561" y="389"/>
                  </a:cubicBezTo>
                  <a:cubicBezTo>
                    <a:pt x="561" y="387"/>
                    <a:pt x="561" y="387"/>
                    <a:pt x="561" y="387"/>
                  </a:cubicBezTo>
                  <a:cubicBezTo>
                    <a:pt x="561" y="380"/>
                    <a:pt x="555" y="378"/>
                    <a:pt x="555" y="370"/>
                  </a:cubicBezTo>
                  <a:cubicBezTo>
                    <a:pt x="555" y="354"/>
                    <a:pt x="569" y="350"/>
                    <a:pt x="579" y="344"/>
                  </a:cubicBezTo>
                  <a:cubicBezTo>
                    <a:pt x="579" y="343"/>
                    <a:pt x="579" y="343"/>
                    <a:pt x="579" y="343"/>
                  </a:cubicBezTo>
                  <a:cubicBezTo>
                    <a:pt x="580" y="342"/>
                    <a:pt x="580" y="341"/>
                    <a:pt x="583" y="340"/>
                  </a:cubicBezTo>
                  <a:cubicBezTo>
                    <a:pt x="584" y="340"/>
                    <a:pt x="586" y="338"/>
                    <a:pt x="588" y="338"/>
                  </a:cubicBezTo>
                  <a:cubicBezTo>
                    <a:pt x="590" y="337"/>
                    <a:pt x="591" y="336"/>
                    <a:pt x="591" y="335"/>
                  </a:cubicBezTo>
                  <a:cubicBezTo>
                    <a:pt x="589" y="333"/>
                    <a:pt x="589" y="333"/>
                    <a:pt x="589" y="333"/>
                  </a:cubicBezTo>
                  <a:cubicBezTo>
                    <a:pt x="589" y="332"/>
                    <a:pt x="589" y="332"/>
                    <a:pt x="589" y="332"/>
                  </a:cubicBezTo>
                  <a:cubicBezTo>
                    <a:pt x="589" y="332"/>
                    <a:pt x="592" y="332"/>
                    <a:pt x="592" y="329"/>
                  </a:cubicBezTo>
                  <a:cubicBezTo>
                    <a:pt x="591" y="329"/>
                    <a:pt x="590" y="329"/>
                    <a:pt x="590" y="327"/>
                  </a:cubicBezTo>
                  <a:cubicBezTo>
                    <a:pt x="591" y="327"/>
                    <a:pt x="593" y="326"/>
                    <a:pt x="593" y="325"/>
                  </a:cubicBezTo>
                  <a:cubicBezTo>
                    <a:pt x="593" y="324"/>
                    <a:pt x="593" y="323"/>
                    <a:pt x="593" y="323"/>
                  </a:cubicBezTo>
                  <a:cubicBezTo>
                    <a:pt x="593" y="323"/>
                    <a:pt x="591" y="323"/>
                    <a:pt x="590" y="323"/>
                  </a:cubicBezTo>
                  <a:cubicBezTo>
                    <a:pt x="589" y="319"/>
                    <a:pt x="590" y="322"/>
                    <a:pt x="590" y="319"/>
                  </a:cubicBezTo>
                  <a:cubicBezTo>
                    <a:pt x="590" y="317"/>
                    <a:pt x="589" y="313"/>
                    <a:pt x="589" y="311"/>
                  </a:cubicBezTo>
                  <a:cubicBezTo>
                    <a:pt x="589" y="311"/>
                    <a:pt x="589" y="309"/>
                    <a:pt x="590" y="308"/>
                  </a:cubicBezTo>
                  <a:cubicBezTo>
                    <a:pt x="590" y="310"/>
                    <a:pt x="593" y="314"/>
                    <a:pt x="593" y="316"/>
                  </a:cubicBezTo>
                  <a:cubicBezTo>
                    <a:pt x="593" y="316"/>
                    <a:pt x="593" y="317"/>
                    <a:pt x="593" y="318"/>
                  </a:cubicBezTo>
                  <a:cubicBezTo>
                    <a:pt x="593" y="318"/>
                    <a:pt x="593" y="319"/>
                    <a:pt x="593" y="319"/>
                  </a:cubicBezTo>
                  <a:cubicBezTo>
                    <a:pt x="594" y="319"/>
                    <a:pt x="598" y="311"/>
                    <a:pt x="598" y="310"/>
                  </a:cubicBezTo>
                  <a:cubicBezTo>
                    <a:pt x="598" y="308"/>
                    <a:pt x="596" y="308"/>
                    <a:pt x="596" y="306"/>
                  </a:cubicBezTo>
                  <a:cubicBezTo>
                    <a:pt x="597" y="305"/>
                    <a:pt x="597" y="305"/>
                    <a:pt x="597" y="305"/>
                  </a:cubicBezTo>
                  <a:cubicBezTo>
                    <a:pt x="597" y="305"/>
                    <a:pt x="598" y="306"/>
                    <a:pt x="599" y="306"/>
                  </a:cubicBezTo>
                  <a:cubicBezTo>
                    <a:pt x="600" y="306"/>
                    <a:pt x="604" y="299"/>
                    <a:pt x="605" y="297"/>
                  </a:cubicBezTo>
                  <a:cubicBezTo>
                    <a:pt x="605" y="297"/>
                    <a:pt x="603" y="295"/>
                    <a:pt x="603" y="294"/>
                  </a:cubicBezTo>
                  <a:cubicBezTo>
                    <a:pt x="603" y="293"/>
                    <a:pt x="604" y="293"/>
                    <a:pt x="604" y="292"/>
                  </a:cubicBezTo>
                  <a:cubicBezTo>
                    <a:pt x="605" y="292"/>
                    <a:pt x="606" y="293"/>
                    <a:pt x="606" y="293"/>
                  </a:cubicBezTo>
                  <a:cubicBezTo>
                    <a:pt x="609" y="293"/>
                    <a:pt x="612" y="292"/>
                    <a:pt x="615" y="291"/>
                  </a:cubicBezTo>
                  <a:cubicBezTo>
                    <a:pt x="613" y="290"/>
                    <a:pt x="611" y="291"/>
                    <a:pt x="609" y="291"/>
                  </a:cubicBezTo>
                  <a:cubicBezTo>
                    <a:pt x="607" y="291"/>
                    <a:pt x="607" y="291"/>
                    <a:pt x="607" y="291"/>
                  </a:cubicBezTo>
                  <a:cubicBezTo>
                    <a:pt x="611" y="287"/>
                    <a:pt x="620" y="290"/>
                    <a:pt x="625" y="286"/>
                  </a:cubicBezTo>
                  <a:cubicBezTo>
                    <a:pt x="626" y="287"/>
                    <a:pt x="629" y="287"/>
                    <a:pt x="633" y="286"/>
                  </a:cubicBezTo>
                  <a:cubicBezTo>
                    <a:pt x="633" y="284"/>
                    <a:pt x="633" y="284"/>
                    <a:pt x="633" y="284"/>
                  </a:cubicBezTo>
                  <a:cubicBezTo>
                    <a:pt x="633" y="284"/>
                    <a:pt x="630" y="286"/>
                    <a:pt x="630" y="286"/>
                  </a:cubicBezTo>
                  <a:cubicBezTo>
                    <a:pt x="628" y="286"/>
                    <a:pt x="627" y="283"/>
                    <a:pt x="627" y="282"/>
                  </a:cubicBezTo>
                  <a:cubicBezTo>
                    <a:pt x="626" y="282"/>
                    <a:pt x="626" y="280"/>
                    <a:pt x="626" y="280"/>
                  </a:cubicBezTo>
                  <a:cubicBezTo>
                    <a:pt x="626" y="271"/>
                    <a:pt x="633" y="269"/>
                    <a:pt x="637" y="265"/>
                  </a:cubicBezTo>
                  <a:cubicBezTo>
                    <a:pt x="639" y="264"/>
                    <a:pt x="639" y="265"/>
                    <a:pt x="642" y="265"/>
                  </a:cubicBezTo>
                  <a:cubicBezTo>
                    <a:pt x="645" y="265"/>
                    <a:pt x="648" y="264"/>
                    <a:pt x="649" y="261"/>
                  </a:cubicBezTo>
                  <a:cubicBezTo>
                    <a:pt x="649" y="261"/>
                    <a:pt x="649" y="260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50" y="259"/>
                    <a:pt x="651" y="259"/>
                  </a:cubicBezTo>
                  <a:cubicBezTo>
                    <a:pt x="652" y="259"/>
                    <a:pt x="658" y="259"/>
                    <a:pt x="660" y="258"/>
                  </a:cubicBezTo>
                  <a:cubicBezTo>
                    <a:pt x="662" y="257"/>
                    <a:pt x="662" y="254"/>
                    <a:pt x="665" y="253"/>
                  </a:cubicBezTo>
                  <a:cubicBezTo>
                    <a:pt x="665" y="257"/>
                    <a:pt x="665" y="257"/>
                    <a:pt x="668" y="257"/>
                  </a:cubicBezTo>
                  <a:cubicBezTo>
                    <a:pt x="663" y="257"/>
                    <a:pt x="655" y="261"/>
                    <a:pt x="655" y="266"/>
                  </a:cubicBezTo>
                  <a:cubicBezTo>
                    <a:pt x="655" y="268"/>
                    <a:pt x="658" y="271"/>
                    <a:pt x="660" y="271"/>
                  </a:cubicBezTo>
                  <a:cubicBezTo>
                    <a:pt x="661" y="271"/>
                    <a:pt x="666" y="265"/>
                    <a:pt x="670" y="264"/>
                  </a:cubicBezTo>
                  <a:cubicBezTo>
                    <a:pt x="671" y="264"/>
                    <a:pt x="687" y="258"/>
                    <a:pt x="687" y="256"/>
                  </a:cubicBezTo>
                  <a:cubicBezTo>
                    <a:pt x="687" y="253"/>
                    <a:pt x="681" y="253"/>
                    <a:pt x="679" y="253"/>
                  </a:cubicBezTo>
                  <a:cubicBezTo>
                    <a:pt x="673" y="253"/>
                    <a:pt x="662" y="247"/>
                    <a:pt x="662" y="241"/>
                  </a:cubicBezTo>
                  <a:cubicBezTo>
                    <a:pt x="662" y="240"/>
                    <a:pt x="664" y="238"/>
                    <a:pt x="665" y="236"/>
                  </a:cubicBezTo>
                  <a:cubicBezTo>
                    <a:pt x="664" y="236"/>
                    <a:pt x="661" y="235"/>
                    <a:pt x="659" y="235"/>
                  </a:cubicBezTo>
                  <a:cubicBezTo>
                    <a:pt x="660" y="233"/>
                    <a:pt x="669" y="232"/>
                    <a:pt x="669" y="228"/>
                  </a:cubicBezTo>
                  <a:cubicBezTo>
                    <a:pt x="669" y="223"/>
                    <a:pt x="662" y="224"/>
                    <a:pt x="657" y="224"/>
                  </a:cubicBezTo>
                  <a:cubicBezTo>
                    <a:pt x="647" y="224"/>
                    <a:pt x="642" y="231"/>
                    <a:pt x="636" y="232"/>
                  </a:cubicBezTo>
                  <a:cubicBezTo>
                    <a:pt x="638" y="226"/>
                    <a:pt x="643" y="228"/>
                    <a:pt x="648" y="223"/>
                  </a:cubicBezTo>
                  <a:cubicBezTo>
                    <a:pt x="651" y="220"/>
                    <a:pt x="649" y="218"/>
                    <a:pt x="654" y="216"/>
                  </a:cubicBezTo>
                  <a:cubicBezTo>
                    <a:pt x="662" y="214"/>
                    <a:pt x="667" y="215"/>
                    <a:pt x="676" y="215"/>
                  </a:cubicBezTo>
                  <a:cubicBezTo>
                    <a:pt x="687" y="215"/>
                    <a:pt x="694" y="219"/>
                    <a:pt x="700" y="210"/>
                  </a:cubicBezTo>
                  <a:cubicBezTo>
                    <a:pt x="704" y="206"/>
                    <a:pt x="722" y="205"/>
                    <a:pt x="722" y="198"/>
                  </a:cubicBezTo>
                  <a:cubicBezTo>
                    <a:pt x="722" y="192"/>
                    <a:pt x="720" y="190"/>
                    <a:pt x="718" y="187"/>
                  </a:cubicBezTo>
                  <a:cubicBezTo>
                    <a:pt x="717" y="187"/>
                    <a:pt x="717" y="185"/>
                    <a:pt x="717" y="183"/>
                  </a:cubicBezTo>
                  <a:cubicBezTo>
                    <a:pt x="717" y="181"/>
                    <a:pt x="717" y="181"/>
                    <a:pt x="717" y="181"/>
                  </a:cubicBezTo>
                  <a:cubicBezTo>
                    <a:pt x="709" y="184"/>
                    <a:pt x="701" y="187"/>
                    <a:pt x="695" y="187"/>
                  </a:cubicBezTo>
                  <a:cubicBezTo>
                    <a:pt x="694" y="187"/>
                    <a:pt x="693" y="187"/>
                    <a:pt x="693" y="187"/>
                  </a:cubicBezTo>
                  <a:cubicBezTo>
                    <a:pt x="697" y="184"/>
                    <a:pt x="710" y="182"/>
                    <a:pt x="711" y="178"/>
                  </a:cubicBezTo>
                  <a:cubicBezTo>
                    <a:pt x="711" y="177"/>
                    <a:pt x="710" y="177"/>
                    <a:pt x="710" y="175"/>
                  </a:cubicBezTo>
                  <a:cubicBezTo>
                    <a:pt x="704" y="176"/>
                    <a:pt x="693" y="174"/>
                    <a:pt x="693" y="166"/>
                  </a:cubicBezTo>
                  <a:cubicBezTo>
                    <a:pt x="693" y="165"/>
                    <a:pt x="693" y="165"/>
                    <a:pt x="693" y="165"/>
                  </a:cubicBezTo>
                  <a:cubicBezTo>
                    <a:pt x="685" y="165"/>
                    <a:pt x="685" y="162"/>
                    <a:pt x="682" y="160"/>
                  </a:cubicBezTo>
                  <a:cubicBezTo>
                    <a:pt x="683" y="159"/>
                    <a:pt x="685" y="158"/>
                    <a:pt x="685" y="156"/>
                  </a:cubicBezTo>
                  <a:cubicBezTo>
                    <a:pt x="685" y="153"/>
                    <a:pt x="683" y="152"/>
                    <a:pt x="683" y="149"/>
                  </a:cubicBezTo>
                  <a:cubicBezTo>
                    <a:pt x="681" y="149"/>
                    <a:pt x="674" y="144"/>
                    <a:pt x="675" y="140"/>
                  </a:cubicBezTo>
                  <a:cubicBezTo>
                    <a:pt x="678" y="135"/>
                    <a:pt x="668" y="133"/>
                    <a:pt x="667" y="127"/>
                  </a:cubicBezTo>
                  <a:cubicBezTo>
                    <a:pt x="667" y="127"/>
                    <a:pt x="665" y="125"/>
                    <a:pt x="664" y="124"/>
                  </a:cubicBezTo>
                  <a:cubicBezTo>
                    <a:pt x="662" y="126"/>
                    <a:pt x="658" y="128"/>
                    <a:pt x="658" y="131"/>
                  </a:cubicBezTo>
                  <a:cubicBezTo>
                    <a:pt x="658" y="134"/>
                    <a:pt x="651" y="143"/>
                    <a:pt x="645" y="143"/>
                  </a:cubicBezTo>
                  <a:cubicBezTo>
                    <a:pt x="641" y="143"/>
                    <a:pt x="641" y="138"/>
                    <a:pt x="638" y="138"/>
                  </a:cubicBezTo>
                  <a:cubicBezTo>
                    <a:pt x="634" y="138"/>
                    <a:pt x="633" y="126"/>
                    <a:pt x="632" y="122"/>
                  </a:cubicBezTo>
                  <a:cubicBezTo>
                    <a:pt x="631" y="115"/>
                    <a:pt x="619" y="120"/>
                    <a:pt x="619" y="112"/>
                  </a:cubicBezTo>
                  <a:cubicBezTo>
                    <a:pt x="612" y="111"/>
                    <a:pt x="611" y="103"/>
                    <a:pt x="605" y="103"/>
                  </a:cubicBezTo>
                  <a:cubicBezTo>
                    <a:pt x="602" y="103"/>
                    <a:pt x="602" y="105"/>
                    <a:pt x="598" y="105"/>
                  </a:cubicBezTo>
                  <a:cubicBezTo>
                    <a:pt x="592" y="105"/>
                    <a:pt x="588" y="101"/>
                    <a:pt x="581" y="101"/>
                  </a:cubicBezTo>
                  <a:cubicBezTo>
                    <a:pt x="578" y="101"/>
                    <a:pt x="575" y="103"/>
                    <a:pt x="575" y="107"/>
                  </a:cubicBezTo>
                  <a:cubicBezTo>
                    <a:pt x="575" y="109"/>
                    <a:pt x="583" y="113"/>
                    <a:pt x="575" y="117"/>
                  </a:cubicBezTo>
                  <a:cubicBezTo>
                    <a:pt x="572" y="119"/>
                    <a:pt x="579" y="124"/>
                    <a:pt x="580" y="127"/>
                  </a:cubicBezTo>
                  <a:cubicBezTo>
                    <a:pt x="581" y="134"/>
                    <a:pt x="574" y="136"/>
                    <a:pt x="571" y="137"/>
                  </a:cubicBezTo>
                  <a:cubicBezTo>
                    <a:pt x="576" y="146"/>
                    <a:pt x="584" y="149"/>
                    <a:pt x="584" y="164"/>
                  </a:cubicBezTo>
                  <a:cubicBezTo>
                    <a:pt x="584" y="168"/>
                    <a:pt x="571" y="178"/>
                    <a:pt x="566" y="179"/>
                  </a:cubicBezTo>
                  <a:cubicBezTo>
                    <a:pt x="574" y="183"/>
                    <a:pt x="571" y="195"/>
                    <a:pt x="574" y="199"/>
                  </a:cubicBezTo>
                  <a:cubicBezTo>
                    <a:pt x="573" y="200"/>
                    <a:pt x="570" y="202"/>
                    <a:pt x="570" y="204"/>
                  </a:cubicBezTo>
                  <a:cubicBezTo>
                    <a:pt x="567" y="204"/>
                    <a:pt x="565" y="209"/>
                    <a:pt x="563" y="207"/>
                  </a:cubicBezTo>
                  <a:cubicBezTo>
                    <a:pt x="558" y="203"/>
                    <a:pt x="550" y="195"/>
                    <a:pt x="550" y="189"/>
                  </a:cubicBezTo>
                  <a:cubicBezTo>
                    <a:pt x="550" y="181"/>
                    <a:pt x="551" y="175"/>
                    <a:pt x="545" y="171"/>
                  </a:cubicBezTo>
                  <a:cubicBezTo>
                    <a:pt x="530" y="171"/>
                    <a:pt x="530" y="171"/>
                    <a:pt x="530" y="171"/>
                  </a:cubicBezTo>
                  <a:cubicBezTo>
                    <a:pt x="521" y="167"/>
                    <a:pt x="512" y="162"/>
                    <a:pt x="502" y="158"/>
                  </a:cubicBezTo>
                  <a:cubicBezTo>
                    <a:pt x="500" y="157"/>
                    <a:pt x="495" y="154"/>
                    <a:pt x="492" y="154"/>
                  </a:cubicBezTo>
                  <a:cubicBezTo>
                    <a:pt x="488" y="154"/>
                    <a:pt x="487" y="157"/>
                    <a:pt x="483" y="157"/>
                  </a:cubicBezTo>
                  <a:cubicBezTo>
                    <a:pt x="483" y="152"/>
                    <a:pt x="480" y="139"/>
                    <a:pt x="475" y="139"/>
                  </a:cubicBezTo>
                  <a:cubicBezTo>
                    <a:pt x="472" y="139"/>
                    <a:pt x="471" y="141"/>
                    <a:pt x="469" y="141"/>
                  </a:cubicBezTo>
                  <a:cubicBezTo>
                    <a:pt x="470" y="139"/>
                    <a:pt x="469" y="138"/>
                    <a:pt x="469" y="131"/>
                  </a:cubicBezTo>
                  <a:cubicBezTo>
                    <a:pt x="469" y="122"/>
                    <a:pt x="472" y="117"/>
                    <a:pt x="477" y="112"/>
                  </a:cubicBezTo>
                  <a:cubicBezTo>
                    <a:pt x="479" y="110"/>
                    <a:pt x="483" y="101"/>
                    <a:pt x="485" y="100"/>
                  </a:cubicBezTo>
                  <a:cubicBezTo>
                    <a:pt x="488" y="99"/>
                    <a:pt x="495" y="101"/>
                    <a:pt x="495" y="96"/>
                  </a:cubicBezTo>
                  <a:cubicBezTo>
                    <a:pt x="495" y="92"/>
                    <a:pt x="486" y="92"/>
                    <a:pt x="483" y="90"/>
                  </a:cubicBezTo>
                  <a:cubicBezTo>
                    <a:pt x="485" y="91"/>
                    <a:pt x="479" y="86"/>
                    <a:pt x="497" y="92"/>
                  </a:cubicBezTo>
                  <a:cubicBezTo>
                    <a:pt x="502" y="93"/>
                    <a:pt x="499" y="87"/>
                    <a:pt x="502" y="87"/>
                  </a:cubicBezTo>
                  <a:cubicBezTo>
                    <a:pt x="502" y="87"/>
                    <a:pt x="504" y="87"/>
                    <a:pt x="507" y="87"/>
                  </a:cubicBezTo>
                  <a:cubicBezTo>
                    <a:pt x="512" y="87"/>
                    <a:pt x="513" y="81"/>
                    <a:pt x="517" y="79"/>
                  </a:cubicBezTo>
                  <a:cubicBezTo>
                    <a:pt x="517" y="75"/>
                    <a:pt x="517" y="75"/>
                    <a:pt x="517" y="75"/>
                  </a:cubicBezTo>
                  <a:cubicBezTo>
                    <a:pt x="509" y="73"/>
                    <a:pt x="503" y="75"/>
                    <a:pt x="500" y="67"/>
                  </a:cubicBezTo>
                  <a:cubicBezTo>
                    <a:pt x="500" y="67"/>
                    <a:pt x="502" y="67"/>
                    <a:pt x="504" y="67"/>
                  </a:cubicBezTo>
                  <a:cubicBezTo>
                    <a:pt x="507" y="71"/>
                    <a:pt x="510" y="73"/>
                    <a:pt x="514" y="73"/>
                  </a:cubicBezTo>
                  <a:cubicBezTo>
                    <a:pt x="518" y="73"/>
                    <a:pt x="524" y="68"/>
                    <a:pt x="524" y="65"/>
                  </a:cubicBezTo>
                  <a:cubicBezTo>
                    <a:pt x="524" y="64"/>
                    <a:pt x="521" y="60"/>
                    <a:pt x="523" y="60"/>
                  </a:cubicBezTo>
                  <a:cubicBezTo>
                    <a:pt x="528" y="60"/>
                    <a:pt x="529" y="65"/>
                    <a:pt x="533" y="65"/>
                  </a:cubicBezTo>
                  <a:cubicBezTo>
                    <a:pt x="535" y="65"/>
                    <a:pt x="536" y="63"/>
                    <a:pt x="540" y="63"/>
                  </a:cubicBezTo>
                  <a:cubicBezTo>
                    <a:pt x="539" y="62"/>
                    <a:pt x="540" y="58"/>
                    <a:pt x="543" y="62"/>
                  </a:cubicBezTo>
                  <a:cubicBezTo>
                    <a:pt x="544" y="64"/>
                    <a:pt x="556" y="54"/>
                    <a:pt x="556" y="51"/>
                  </a:cubicBezTo>
                  <a:cubicBezTo>
                    <a:pt x="556" y="49"/>
                    <a:pt x="551" y="47"/>
                    <a:pt x="551" y="46"/>
                  </a:cubicBezTo>
                  <a:cubicBezTo>
                    <a:pt x="551" y="44"/>
                    <a:pt x="548" y="41"/>
                    <a:pt x="555" y="37"/>
                  </a:cubicBezTo>
                  <a:cubicBezTo>
                    <a:pt x="556" y="35"/>
                    <a:pt x="555" y="35"/>
                    <a:pt x="555" y="31"/>
                  </a:cubicBezTo>
                  <a:cubicBezTo>
                    <a:pt x="548" y="31"/>
                    <a:pt x="549" y="26"/>
                    <a:pt x="540" y="26"/>
                  </a:cubicBezTo>
                  <a:cubicBezTo>
                    <a:pt x="538" y="26"/>
                    <a:pt x="536" y="24"/>
                    <a:pt x="534" y="24"/>
                  </a:cubicBezTo>
                  <a:cubicBezTo>
                    <a:pt x="532" y="24"/>
                    <a:pt x="529" y="26"/>
                    <a:pt x="529" y="29"/>
                  </a:cubicBezTo>
                  <a:cubicBezTo>
                    <a:pt x="529" y="32"/>
                    <a:pt x="532" y="33"/>
                    <a:pt x="532" y="35"/>
                  </a:cubicBezTo>
                  <a:cubicBezTo>
                    <a:pt x="532" y="37"/>
                    <a:pt x="527" y="37"/>
                    <a:pt x="526" y="39"/>
                  </a:cubicBezTo>
                  <a:cubicBezTo>
                    <a:pt x="524" y="43"/>
                    <a:pt x="525" y="46"/>
                    <a:pt x="521" y="50"/>
                  </a:cubicBezTo>
                  <a:cubicBezTo>
                    <a:pt x="516" y="57"/>
                    <a:pt x="509" y="46"/>
                    <a:pt x="509" y="44"/>
                  </a:cubicBezTo>
                  <a:cubicBezTo>
                    <a:pt x="509" y="41"/>
                    <a:pt x="513" y="42"/>
                    <a:pt x="513" y="38"/>
                  </a:cubicBezTo>
                  <a:cubicBezTo>
                    <a:pt x="513" y="37"/>
                    <a:pt x="507" y="30"/>
                    <a:pt x="505" y="30"/>
                  </a:cubicBezTo>
                  <a:cubicBezTo>
                    <a:pt x="498" y="30"/>
                    <a:pt x="503" y="40"/>
                    <a:pt x="496" y="40"/>
                  </a:cubicBezTo>
                  <a:cubicBezTo>
                    <a:pt x="496" y="36"/>
                    <a:pt x="495" y="34"/>
                    <a:pt x="491" y="31"/>
                  </a:cubicBezTo>
                  <a:cubicBezTo>
                    <a:pt x="491" y="30"/>
                    <a:pt x="492" y="29"/>
                    <a:pt x="493" y="29"/>
                  </a:cubicBezTo>
                  <a:cubicBezTo>
                    <a:pt x="489" y="26"/>
                    <a:pt x="484" y="29"/>
                    <a:pt x="482" y="25"/>
                  </a:cubicBezTo>
                  <a:cubicBezTo>
                    <a:pt x="483" y="24"/>
                    <a:pt x="487" y="23"/>
                    <a:pt x="487" y="20"/>
                  </a:cubicBezTo>
                  <a:cubicBezTo>
                    <a:pt x="487" y="15"/>
                    <a:pt x="481" y="16"/>
                    <a:pt x="480" y="12"/>
                  </a:cubicBezTo>
                  <a:cubicBezTo>
                    <a:pt x="480" y="5"/>
                    <a:pt x="475" y="1"/>
                    <a:pt x="466" y="0"/>
                  </a:cubicBezTo>
                  <a:cubicBezTo>
                    <a:pt x="462" y="0"/>
                    <a:pt x="464" y="3"/>
                    <a:pt x="464" y="5"/>
                  </a:cubicBezTo>
                  <a:cubicBezTo>
                    <a:pt x="461" y="6"/>
                    <a:pt x="458" y="5"/>
                    <a:pt x="458" y="9"/>
                  </a:cubicBezTo>
                  <a:cubicBezTo>
                    <a:pt x="458" y="11"/>
                    <a:pt x="460" y="12"/>
                    <a:pt x="460" y="14"/>
                  </a:cubicBezTo>
                  <a:cubicBezTo>
                    <a:pt x="460" y="17"/>
                    <a:pt x="457" y="17"/>
                    <a:pt x="457" y="20"/>
                  </a:cubicBezTo>
                  <a:cubicBezTo>
                    <a:pt x="457" y="27"/>
                    <a:pt x="472" y="23"/>
                    <a:pt x="472" y="30"/>
                  </a:cubicBezTo>
                  <a:cubicBezTo>
                    <a:pt x="472" y="32"/>
                    <a:pt x="470" y="37"/>
                    <a:pt x="470" y="37"/>
                  </a:cubicBezTo>
                  <a:cubicBezTo>
                    <a:pt x="472" y="36"/>
                    <a:pt x="473" y="36"/>
                    <a:pt x="475" y="35"/>
                  </a:cubicBezTo>
                  <a:cubicBezTo>
                    <a:pt x="478" y="44"/>
                    <a:pt x="463" y="40"/>
                    <a:pt x="463" y="51"/>
                  </a:cubicBezTo>
                  <a:cubicBezTo>
                    <a:pt x="456" y="53"/>
                    <a:pt x="461" y="45"/>
                    <a:pt x="460" y="43"/>
                  </a:cubicBezTo>
                  <a:cubicBezTo>
                    <a:pt x="459" y="42"/>
                    <a:pt x="453" y="40"/>
                    <a:pt x="449" y="40"/>
                  </a:cubicBezTo>
                  <a:cubicBezTo>
                    <a:pt x="445" y="40"/>
                    <a:pt x="444" y="43"/>
                    <a:pt x="444" y="47"/>
                  </a:cubicBezTo>
                  <a:cubicBezTo>
                    <a:pt x="440" y="47"/>
                    <a:pt x="437" y="47"/>
                    <a:pt x="424" y="47"/>
                  </a:cubicBezTo>
                  <a:cubicBezTo>
                    <a:pt x="412" y="47"/>
                    <a:pt x="398" y="43"/>
                    <a:pt x="395" y="34"/>
                  </a:cubicBezTo>
                  <a:cubicBezTo>
                    <a:pt x="391" y="35"/>
                    <a:pt x="377" y="35"/>
                    <a:pt x="377" y="40"/>
                  </a:cubicBezTo>
                  <a:cubicBezTo>
                    <a:pt x="377" y="42"/>
                    <a:pt x="378" y="43"/>
                    <a:pt x="380" y="43"/>
                  </a:cubicBezTo>
                  <a:cubicBezTo>
                    <a:pt x="384" y="43"/>
                    <a:pt x="390" y="41"/>
                    <a:pt x="392" y="39"/>
                  </a:cubicBezTo>
                  <a:cubicBezTo>
                    <a:pt x="393" y="46"/>
                    <a:pt x="382" y="40"/>
                    <a:pt x="382" y="48"/>
                  </a:cubicBezTo>
                  <a:cubicBezTo>
                    <a:pt x="382" y="50"/>
                    <a:pt x="384" y="55"/>
                    <a:pt x="383" y="55"/>
                  </a:cubicBezTo>
                  <a:cubicBezTo>
                    <a:pt x="379" y="55"/>
                    <a:pt x="378" y="50"/>
                    <a:pt x="374" y="48"/>
                  </a:cubicBezTo>
                  <a:cubicBezTo>
                    <a:pt x="370" y="47"/>
                    <a:pt x="370" y="47"/>
                    <a:pt x="370" y="47"/>
                  </a:cubicBezTo>
                  <a:cubicBezTo>
                    <a:pt x="365" y="47"/>
                    <a:pt x="361" y="47"/>
                    <a:pt x="356" y="47"/>
                  </a:cubicBezTo>
                  <a:cubicBezTo>
                    <a:pt x="351" y="47"/>
                    <a:pt x="349" y="48"/>
                    <a:pt x="344" y="48"/>
                  </a:cubicBezTo>
                  <a:cubicBezTo>
                    <a:pt x="335" y="49"/>
                    <a:pt x="335" y="45"/>
                    <a:pt x="335" y="45"/>
                  </a:cubicBezTo>
                  <a:cubicBezTo>
                    <a:pt x="335" y="43"/>
                    <a:pt x="341" y="43"/>
                    <a:pt x="343" y="42"/>
                  </a:cubicBezTo>
                  <a:cubicBezTo>
                    <a:pt x="337" y="33"/>
                    <a:pt x="338" y="34"/>
                    <a:pt x="325" y="35"/>
                  </a:cubicBezTo>
                  <a:cubicBezTo>
                    <a:pt x="311" y="36"/>
                    <a:pt x="304" y="25"/>
                    <a:pt x="290" y="25"/>
                  </a:cubicBezTo>
                  <a:cubicBezTo>
                    <a:pt x="286" y="25"/>
                    <a:pt x="284" y="28"/>
                    <a:pt x="281" y="28"/>
                  </a:cubicBezTo>
                  <a:cubicBezTo>
                    <a:pt x="278" y="28"/>
                    <a:pt x="276" y="24"/>
                    <a:pt x="275" y="22"/>
                  </a:cubicBezTo>
                  <a:cubicBezTo>
                    <a:pt x="271" y="23"/>
                    <a:pt x="271" y="28"/>
                    <a:pt x="266" y="28"/>
                  </a:cubicBezTo>
                  <a:cubicBezTo>
                    <a:pt x="262" y="28"/>
                    <a:pt x="256" y="18"/>
                    <a:pt x="254" y="18"/>
                  </a:cubicBezTo>
                  <a:cubicBezTo>
                    <a:pt x="250" y="18"/>
                    <a:pt x="251" y="24"/>
                    <a:pt x="247" y="24"/>
                  </a:cubicBezTo>
                  <a:cubicBezTo>
                    <a:pt x="245" y="24"/>
                    <a:pt x="243" y="23"/>
                    <a:pt x="243" y="21"/>
                  </a:cubicBezTo>
                  <a:cubicBezTo>
                    <a:pt x="236" y="23"/>
                    <a:pt x="233" y="23"/>
                    <a:pt x="227" y="26"/>
                  </a:cubicBezTo>
                  <a:cubicBezTo>
                    <a:pt x="224" y="26"/>
                    <a:pt x="218" y="30"/>
                    <a:pt x="216" y="29"/>
                  </a:cubicBezTo>
                  <a:cubicBezTo>
                    <a:pt x="210" y="23"/>
                    <a:pt x="211" y="30"/>
                    <a:pt x="209" y="30"/>
                  </a:cubicBezTo>
                  <a:cubicBezTo>
                    <a:pt x="195" y="31"/>
                    <a:pt x="205" y="36"/>
                    <a:pt x="203" y="36"/>
                  </a:cubicBezTo>
                  <a:cubicBezTo>
                    <a:pt x="197" y="36"/>
                    <a:pt x="187" y="35"/>
                    <a:pt x="178" y="29"/>
                  </a:cubicBezTo>
                  <a:cubicBezTo>
                    <a:pt x="177" y="29"/>
                    <a:pt x="175" y="27"/>
                    <a:pt x="175" y="26"/>
                  </a:cubicBezTo>
                  <a:cubicBezTo>
                    <a:pt x="173" y="27"/>
                    <a:pt x="173" y="27"/>
                    <a:pt x="173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5" y="25"/>
                    <a:pt x="165" y="22"/>
                    <a:pt x="158" y="22"/>
                  </a:cubicBezTo>
                  <a:cubicBezTo>
                    <a:pt x="154" y="22"/>
                    <a:pt x="151" y="24"/>
                    <a:pt x="147" y="24"/>
                  </a:cubicBezTo>
                  <a:cubicBezTo>
                    <a:pt x="140" y="24"/>
                    <a:pt x="126" y="23"/>
                    <a:pt x="121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0" y="15"/>
                    <a:pt x="100" y="15"/>
                    <a:pt x="97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1"/>
                    <a:pt x="83" y="13"/>
                    <a:pt x="80" y="12"/>
                  </a:cubicBezTo>
                  <a:cubicBezTo>
                    <a:pt x="79" y="14"/>
                    <a:pt x="77" y="15"/>
                    <a:pt x="75" y="14"/>
                  </a:cubicBezTo>
                  <a:cubicBezTo>
                    <a:pt x="75" y="13"/>
                    <a:pt x="76" y="13"/>
                    <a:pt x="77" y="11"/>
                  </a:cubicBezTo>
                  <a:cubicBezTo>
                    <a:pt x="74" y="10"/>
                    <a:pt x="73" y="8"/>
                    <a:pt x="70" y="8"/>
                  </a:cubicBezTo>
                  <a:cubicBezTo>
                    <a:pt x="66" y="8"/>
                    <a:pt x="64" y="13"/>
                    <a:pt x="60" y="14"/>
                  </a:cubicBezTo>
                  <a:cubicBezTo>
                    <a:pt x="57" y="15"/>
                    <a:pt x="55" y="13"/>
                    <a:pt x="52" y="14"/>
                  </a:cubicBezTo>
                  <a:cubicBezTo>
                    <a:pt x="40" y="18"/>
                    <a:pt x="29" y="27"/>
                    <a:pt x="23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7" y="42"/>
                    <a:pt x="7" y="42"/>
                  </a:cubicBezTo>
                  <a:cubicBezTo>
                    <a:pt x="7" y="43"/>
                    <a:pt x="16" y="46"/>
                    <a:pt x="19" y="47"/>
                  </a:cubicBezTo>
                  <a:cubicBezTo>
                    <a:pt x="21" y="48"/>
                    <a:pt x="24" y="55"/>
                    <a:pt x="25" y="56"/>
                  </a:cubicBezTo>
                  <a:cubicBezTo>
                    <a:pt x="32" y="59"/>
                    <a:pt x="37" y="60"/>
                    <a:pt x="39" y="67"/>
                  </a:cubicBezTo>
                  <a:cubicBezTo>
                    <a:pt x="36" y="68"/>
                    <a:pt x="36" y="68"/>
                    <a:pt x="33" y="68"/>
                  </a:cubicBezTo>
                  <a:cubicBezTo>
                    <a:pt x="28" y="68"/>
                    <a:pt x="24" y="71"/>
                    <a:pt x="24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5" y="67"/>
                    <a:pt x="6" y="69"/>
                    <a:pt x="0" y="73"/>
                  </a:cubicBezTo>
                  <a:cubicBezTo>
                    <a:pt x="1" y="75"/>
                    <a:pt x="3" y="76"/>
                    <a:pt x="7" y="7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9"/>
                    <a:pt x="9" y="79"/>
                    <a:pt x="9" y="83"/>
                  </a:cubicBezTo>
                  <a:cubicBezTo>
                    <a:pt x="11" y="83"/>
                    <a:pt x="16" y="83"/>
                    <a:pt x="21" y="83"/>
                  </a:cubicBezTo>
                  <a:cubicBezTo>
                    <a:pt x="24" y="83"/>
                    <a:pt x="26" y="85"/>
                    <a:pt x="30" y="85"/>
                  </a:cubicBezTo>
                  <a:cubicBezTo>
                    <a:pt x="35" y="85"/>
                    <a:pt x="37" y="82"/>
                    <a:pt x="41" y="82"/>
                  </a:cubicBezTo>
                  <a:cubicBezTo>
                    <a:pt x="42" y="82"/>
                    <a:pt x="41" y="82"/>
                    <a:pt x="45" y="8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1" y="85"/>
                    <a:pt x="43" y="84"/>
                    <a:pt x="41" y="86"/>
                  </a:cubicBezTo>
                  <a:cubicBezTo>
                    <a:pt x="41" y="86"/>
                    <a:pt x="44" y="90"/>
                    <a:pt x="44" y="91"/>
                  </a:cubicBezTo>
                  <a:cubicBezTo>
                    <a:pt x="44" y="94"/>
                    <a:pt x="29" y="100"/>
                    <a:pt x="27" y="100"/>
                  </a:cubicBezTo>
                  <a:cubicBezTo>
                    <a:pt x="22" y="100"/>
                    <a:pt x="10" y="106"/>
                    <a:pt x="10" y="113"/>
                  </a:cubicBezTo>
                  <a:cubicBezTo>
                    <a:pt x="10" y="116"/>
                    <a:pt x="17" y="117"/>
                    <a:pt x="19" y="122"/>
                  </a:cubicBezTo>
                  <a:cubicBezTo>
                    <a:pt x="18" y="122"/>
                    <a:pt x="16" y="123"/>
                    <a:pt x="15" y="123"/>
                  </a:cubicBezTo>
                  <a:cubicBezTo>
                    <a:pt x="17" y="125"/>
                    <a:pt x="28" y="133"/>
                    <a:pt x="30" y="133"/>
                  </a:cubicBezTo>
                  <a:cubicBezTo>
                    <a:pt x="31" y="133"/>
                    <a:pt x="33" y="130"/>
                    <a:pt x="35" y="130"/>
                  </a:cubicBezTo>
                  <a:cubicBezTo>
                    <a:pt x="37" y="130"/>
                    <a:pt x="37" y="132"/>
                    <a:pt x="37" y="133"/>
                  </a:cubicBezTo>
                  <a:cubicBezTo>
                    <a:pt x="37" y="135"/>
                    <a:pt x="37" y="135"/>
                    <a:pt x="37" y="138"/>
                  </a:cubicBezTo>
                  <a:cubicBezTo>
                    <a:pt x="37" y="139"/>
                    <a:pt x="38" y="144"/>
                    <a:pt x="39" y="144"/>
                  </a:cubicBezTo>
                  <a:cubicBezTo>
                    <a:pt x="40" y="144"/>
                    <a:pt x="41" y="143"/>
                    <a:pt x="42" y="143"/>
                  </a:cubicBezTo>
                  <a:cubicBezTo>
                    <a:pt x="44" y="143"/>
                    <a:pt x="43" y="143"/>
                    <a:pt x="45" y="143"/>
                  </a:cubicBezTo>
                  <a:cubicBezTo>
                    <a:pt x="45" y="139"/>
                    <a:pt x="45" y="140"/>
                    <a:pt x="45" y="139"/>
                  </a:cubicBezTo>
                  <a:cubicBezTo>
                    <a:pt x="49" y="142"/>
                    <a:pt x="51" y="143"/>
                    <a:pt x="56" y="145"/>
                  </a:cubicBezTo>
                  <a:cubicBezTo>
                    <a:pt x="57" y="143"/>
                    <a:pt x="57" y="142"/>
                    <a:pt x="58" y="140"/>
                  </a:cubicBezTo>
                  <a:cubicBezTo>
                    <a:pt x="60" y="141"/>
                    <a:pt x="61" y="142"/>
                    <a:pt x="64" y="142"/>
                  </a:cubicBezTo>
                  <a:cubicBezTo>
                    <a:pt x="67" y="142"/>
                    <a:pt x="69" y="139"/>
                    <a:pt x="72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0" y="143"/>
                    <a:pt x="70" y="149"/>
                    <a:pt x="65" y="153"/>
                  </a:cubicBezTo>
                  <a:cubicBezTo>
                    <a:pt x="60" y="156"/>
                    <a:pt x="51" y="160"/>
                    <a:pt x="47" y="165"/>
                  </a:cubicBezTo>
                  <a:cubicBezTo>
                    <a:pt x="44" y="169"/>
                    <a:pt x="40" y="166"/>
                    <a:pt x="36" y="169"/>
                  </a:cubicBezTo>
                  <a:cubicBezTo>
                    <a:pt x="34" y="170"/>
                    <a:pt x="32" y="175"/>
                    <a:pt x="29" y="176"/>
                  </a:cubicBezTo>
                  <a:cubicBezTo>
                    <a:pt x="25" y="178"/>
                    <a:pt x="21" y="177"/>
                    <a:pt x="18" y="181"/>
                  </a:cubicBezTo>
                  <a:cubicBezTo>
                    <a:pt x="28" y="184"/>
                    <a:pt x="32" y="174"/>
                    <a:pt x="40" y="173"/>
                  </a:cubicBezTo>
                  <a:cubicBezTo>
                    <a:pt x="47" y="172"/>
                    <a:pt x="55" y="169"/>
                    <a:pt x="58" y="166"/>
                  </a:cubicBezTo>
                  <a:cubicBezTo>
                    <a:pt x="62" y="162"/>
                    <a:pt x="70" y="160"/>
                    <a:pt x="73" y="156"/>
                  </a:cubicBezTo>
                  <a:cubicBezTo>
                    <a:pt x="75" y="153"/>
                    <a:pt x="76" y="151"/>
                    <a:pt x="79" y="150"/>
                  </a:cubicBezTo>
                  <a:cubicBezTo>
                    <a:pt x="84" y="148"/>
                    <a:pt x="89" y="146"/>
                    <a:pt x="89" y="141"/>
                  </a:cubicBezTo>
                  <a:cubicBezTo>
                    <a:pt x="89" y="140"/>
                    <a:pt x="89" y="139"/>
                    <a:pt x="89" y="138"/>
                  </a:cubicBezTo>
                  <a:cubicBezTo>
                    <a:pt x="89" y="130"/>
                    <a:pt x="104" y="119"/>
                    <a:pt x="109" y="119"/>
                  </a:cubicBezTo>
                  <a:cubicBezTo>
                    <a:pt x="110" y="119"/>
                    <a:pt x="110" y="119"/>
                    <a:pt x="112" y="119"/>
                  </a:cubicBezTo>
                  <a:cubicBezTo>
                    <a:pt x="112" y="119"/>
                    <a:pt x="112" y="120"/>
                    <a:pt x="112" y="121"/>
                  </a:cubicBezTo>
                  <a:cubicBezTo>
                    <a:pt x="105" y="123"/>
                    <a:pt x="102" y="126"/>
                    <a:pt x="102" y="131"/>
                  </a:cubicBezTo>
                  <a:cubicBezTo>
                    <a:pt x="102" y="132"/>
                    <a:pt x="101" y="132"/>
                    <a:pt x="102" y="134"/>
                  </a:cubicBezTo>
                  <a:cubicBezTo>
                    <a:pt x="102" y="134"/>
                    <a:pt x="100" y="134"/>
                    <a:pt x="100" y="135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08" y="137"/>
                    <a:pt x="122" y="129"/>
                    <a:pt x="125" y="124"/>
                  </a:cubicBezTo>
                  <a:cubicBezTo>
                    <a:pt x="124" y="123"/>
                    <a:pt x="124" y="123"/>
                    <a:pt x="123" y="121"/>
                  </a:cubicBezTo>
                  <a:cubicBezTo>
                    <a:pt x="125" y="120"/>
                    <a:pt x="130" y="118"/>
                    <a:pt x="132" y="117"/>
                  </a:cubicBezTo>
                  <a:cubicBezTo>
                    <a:pt x="136" y="125"/>
                    <a:pt x="146" y="127"/>
                    <a:pt x="154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73" y="131"/>
                    <a:pt x="181" y="132"/>
                    <a:pt x="186" y="136"/>
                  </a:cubicBezTo>
                  <a:cubicBezTo>
                    <a:pt x="189" y="138"/>
                    <a:pt x="192" y="145"/>
                    <a:pt x="197" y="145"/>
                  </a:cubicBezTo>
                  <a:cubicBezTo>
                    <a:pt x="199" y="145"/>
                    <a:pt x="200" y="143"/>
                    <a:pt x="200" y="141"/>
                  </a:cubicBezTo>
                  <a:cubicBezTo>
                    <a:pt x="202" y="143"/>
                    <a:pt x="204" y="145"/>
                    <a:pt x="207" y="145"/>
                  </a:cubicBezTo>
                  <a:cubicBezTo>
                    <a:pt x="208" y="143"/>
                    <a:pt x="210" y="145"/>
                    <a:pt x="211" y="146"/>
                  </a:cubicBezTo>
                  <a:cubicBezTo>
                    <a:pt x="211" y="147"/>
                    <a:pt x="209" y="148"/>
                    <a:pt x="209" y="151"/>
                  </a:cubicBezTo>
                  <a:cubicBezTo>
                    <a:pt x="209" y="153"/>
                    <a:pt x="211" y="155"/>
                    <a:pt x="212" y="155"/>
                  </a:cubicBezTo>
                  <a:cubicBezTo>
                    <a:pt x="215" y="155"/>
                    <a:pt x="213" y="152"/>
                    <a:pt x="217" y="152"/>
                  </a:cubicBezTo>
                  <a:cubicBezTo>
                    <a:pt x="217" y="152"/>
                    <a:pt x="217" y="153"/>
                    <a:pt x="217" y="155"/>
                  </a:cubicBezTo>
                  <a:cubicBezTo>
                    <a:pt x="217" y="156"/>
                    <a:pt x="214" y="157"/>
                    <a:pt x="214" y="158"/>
                  </a:cubicBezTo>
                  <a:cubicBezTo>
                    <a:pt x="214" y="160"/>
                    <a:pt x="215" y="162"/>
                    <a:pt x="218" y="162"/>
                  </a:cubicBezTo>
                  <a:cubicBezTo>
                    <a:pt x="222" y="162"/>
                    <a:pt x="225" y="162"/>
                    <a:pt x="225" y="165"/>
                  </a:cubicBezTo>
                  <a:cubicBezTo>
                    <a:pt x="225" y="167"/>
                    <a:pt x="225" y="167"/>
                    <a:pt x="225" y="169"/>
                  </a:cubicBezTo>
                  <a:cubicBezTo>
                    <a:pt x="225" y="169"/>
                    <a:pt x="225" y="170"/>
                    <a:pt x="226" y="170"/>
                  </a:cubicBezTo>
                  <a:cubicBezTo>
                    <a:pt x="224" y="169"/>
                    <a:pt x="223" y="167"/>
                    <a:pt x="223" y="164"/>
                  </a:cubicBezTo>
                  <a:cubicBezTo>
                    <a:pt x="218" y="163"/>
                    <a:pt x="217" y="163"/>
                    <a:pt x="217" y="168"/>
                  </a:cubicBezTo>
                  <a:cubicBezTo>
                    <a:pt x="220" y="166"/>
                    <a:pt x="218" y="168"/>
                    <a:pt x="222" y="168"/>
                  </a:cubicBezTo>
                  <a:cubicBezTo>
                    <a:pt x="221" y="169"/>
                    <a:pt x="222" y="171"/>
                    <a:pt x="222" y="173"/>
                  </a:cubicBezTo>
                  <a:cubicBezTo>
                    <a:pt x="222" y="173"/>
                    <a:pt x="225" y="178"/>
                    <a:pt x="227" y="178"/>
                  </a:cubicBezTo>
                  <a:cubicBezTo>
                    <a:pt x="228" y="178"/>
                    <a:pt x="228" y="177"/>
                    <a:pt x="228" y="175"/>
                  </a:cubicBezTo>
                  <a:cubicBezTo>
                    <a:pt x="228" y="174"/>
                    <a:pt x="228" y="172"/>
                    <a:pt x="227" y="171"/>
                  </a:cubicBezTo>
                  <a:cubicBezTo>
                    <a:pt x="229" y="173"/>
                    <a:pt x="232" y="175"/>
                    <a:pt x="235" y="175"/>
                  </a:cubicBezTo>
                  <a:cubicBezTo>
                    <a:pt x="236" y="175"/>
                    <a:pt x="236" y="175"/>
                    <a:pt x="238" y="175"/>
                  </a:cubicBezTo>
                  <a:cubicBezTo>
                    <a:pt x="238" y="176"/>
                    <a:pt x="239" y="177"/>
                    <a:pt x="239" y="178"/>
                  </a:cubicBezTo>
                  <a:cubicBezTo>
                    <a:pt x="239" y="181"/>
                    <a:pt x="238" y="187"/>
                    <a:pt x="241" y="188"/>
                  </a:cubicBezTo>
                  <a:cubicBezTo>
                    <a:pt x="243" y="189"/>
                    <a:pt x="245" y="189"/>
                    <a:pt x="246" y="190"/>
                  </a:cubicBezTo>
                  <a:cubicBezTo>
                    <a:pt x="248" y="192"/>
                    <a:pt x="246" y="195"/>
                    <a:pt x="249" y="197"/>
                  </a:cubicBezTo>
                  <a:cubicBezTo>
                    <a:pt x="249" y="197"/>
                    <a:pt x="255" y="201"/>
                    <a:pt x="255" y="201"/>
                  </a:cubicBezTo>
                  <a:cubicBezTo>
                    <a:pt x="256" y="206"/>
                    <a:pt x="257" y="213"/>
                    <a:pt x="265" y="213"/>
                  </a:cubicBezTo>
                  <a:cubicBezTo>
                    <a:pt x="266" y="217"/>
                    <a:pt x="274" y="214"/>
                    <a:pt x="276" y="220"/>
                  </a:cubicBezTo>
                  <a:cubicBezTo>
                    <a:pt x="276" y="222"/>
                    <a:pt x="282" y="223"/>
                    <a:pt x="284" y="225"/>
                  </a:cubicBezTo>
                  <a:cubicBezTo>
                    <a:pt x="285" y="226"/>
                    <a:pt x="286" y="227"/>
                    <a:pt x="287" y="227"/>
                  </a:cubicBezTo>
                  <a:cubicBezTo>
                    <a:pt x="287" y="227"/>
                    <a:pt x="287" y="227"/>
                    <a:pt x="287" y="227"/>
                  </a:cubicBezTo>
                  <a:cubicBezTo>
                    <a:pt x="288" y="227"/>
                    <a:pt x="290" y="230"/>
                    <a:pt x="290" y="232"/>
                  </a:cubicBezTo>
                  <a:cubicBezTo>
                    <a:pt x="290" y="234"/>
                    <a:pt x="288" y="237"/>
                    <a:pt x="286" y="238"/>
                  </a:cubicBezTo>
                  <a:cubicBezTo>
                    <a:pt x="285" y="236"/>
                    <a:pt x="283" y="234"/>
                    <a:pt x="280" y="234"/>
                  </a:cubicBezTo>
                  <a:cubicBezTo>
                    <a:pt x="279" y="234"/>
                    <a:pt x="276" y="234"/>
                    <a:pt x="276" y="236"/>
                  </a:cubicBezTo>
                  <a:cubicBezTo>
                    <a:pt x="276" y="241"/>
                    <a:pt x="282" y="243"/>
                    <a:pt x="282" y="248"/>
                  </a:cubicBezTo>
                  <a:cubicBezTo>
                    <a:pt x="282" y="255"/>
                    <a:pt x="276" y="267"/>
                    <a:pt x="278" y="273"/>
                  </a:cubicBezTo>
                  <a:cubicBezTo>
                    <a:pt x="280" y="279"/>
                    <a:pt x="278" y="287"/>
                    <a:pt x="281" y="292"/>
                  </a:cubicBezTo>
                  <a:cubicBezTo>
                    <a:pt x="279" y="293"/>
                    <a:pt x="277" y="294"/>
                    <a:pt x="278" y="296"/>
                  </a:cubicBezTo>
                  <a:cubicBezTo>
                    <a:pt x="282" y="303"/>
                    <a:pt x="287" y="313"/>
                    <a:pt x="292" y="314"/>
                  </a:cubicBezTo>
                  <a:cubicBezTo>
                    <a:pt x="291" y="323"/>
                    <a:pt x="297" y="326"/>
                    <a:pt x="300" y="334"/>
                  </a:cubicBezTo>
                  <a:cubicBezTo>
                    <a:pt x="301" y="335"/>
                    <a:pt x="300" y="339"/>
                    <a:pt x="302" y="339"/>
                  </a:cubicBezTo>
                  <a:cubicBezTo>
                    <a:pt x="310" y="343"/>
                    <a:pt x="322" y="347"/>
                    <a:pt x="325" y="355"/>
                  </a:cubicBezTo>
                  <a:cubicBezTo>
                    <a:pt x="325" y="355"/>
                    <a:pt x="325" y="355"/>
                    <a:pt x="325" y="355"/>
                  </a:cubicBezTo>
                  <a:cubicBezTo>
                    <a:pt x="325" y="360"/>
                    <a:pt x="328" y="362"/>
                    <a:pt x="331" y="366"/>
                  </a:cubicBezTo>
                  <a:cubicBezTo>
                    <a:pt x="332" y="368"/>
                    <a:pt x="332" y="375"/>
                    <a:pt x="334" y="376"/>
                  </a:cubicBezTo>
                  <a:cubicBezTo>
                    <a:pt x="338" y="379"/>
                    <a:pt x="342" y="384"/>
                    <a:pt x="345" y="389"/>
                  </a:cubicBezTo>
                  <a:cubicBezTo>
                    <a:pt x="347" y="391"/>
                    <a:pt x="342" y="391"/>
                    <a:pt x="341" y="391"/>
                  </a:cubicBezTo>
                  <a:cubicBezTo>
                    <a:pt x="343" y="394"/>
                    <a:pt x="348" y="393"/>
                    <a:pt x="351" y="396"/>
                  </a:cubicBezTo>
                  <a:cubicBezTo>
                    <a:pt x="353" y="399"/>
                    <a:pt x="357" y="401"/>
                    <a:pt x="357" y="404"/>
                  </a:cubicBezTo>
                  <a:cubicBezTo>
                    <a:pt x="357" y="410"/>
                    <a:pt x="357" y="410"/>
                    <a:pt x="357" y="410"/>
                  </a:cubicBezTo>
                  <a:cubicBezTo>
                    <a:pt x="357" y="411"/>
                    <a:pt x="358" y="411"/>
                    <a:pt x="360" y="412"/>
                  </a:cubicBezTo>
                  <a:cubicBezTo>
                    <a:pt x="362" y="413"/>
                    <a:pt x="365" y="419"/>
                    <a:pt x="369" y="419"/>
                  </a:cubicBezTo>
                  <a:cubicBezTo>
                    <a:pt x="369" y="420"/>
                    <a:pt x="372" y="423"/>
                    <a:pt x="372" y="423"/>
                  </a:cubicBezTo>
                  <a:cubicBezTo>
                    <a:pt x="373" y="423"/>
                    <a:pt x="374" y="421"/>
                    <a:pt x="374" y="420"/>
                  </a:cubicBezTo>
                  <a:cubicBezTo>
                    <a:pt x="374" y="418"/>
                    <a:pt x="371" y="414"/>
                    <a:pt x="370" y="416"/>
                  </a:cubicBezTo>
                  <a:cubicBezTo>
                    <a:pt x="365" y="413"/>
                    <a:pt x="364" y="408"/>
                    <a:pt x="362" y="402"/>
                  </a:cubicBezTo>
                  <a:cubicBezTo>
                    <a:pt x="361" y="397"/>
                    <a:pt x="356" y="395"/>
                    <a:pt x="355" y="390"/>
                  </a:cubicBezTo>
                  <a:cubicBezTo>
                    <a:pt x="353" y="386"/>
                    <a:pt x="353" y="384"/>
                    <a:pt x="350" y="380"/>
                  </a:cubicBezTo>
                  <a:cubicBezTo>
                    <a:pt x="348" y="378"/>
                    <a:pt x="345" y="378"/>
                    <a:pt x="343" y="375"/>
                  </a:cubicBezTo>
                  <a:cubicBezTo>
                    <a:pt x="341" y="371"/>
                    <a:pt x="339" y="368"/>
                    <a:pt x="339" y="363"/>
                  </a:cubicBezTo>
                  <a:cubicBezTo>
                    <a:pt x="339" y="362"/>
                    <a:pt x="339" y="361"/>
                    <a:pt x="339" y="360"/>
                  </a:cubicBezTo>
                  <a:cubicBezTo>
                    <a:pt x="342" y="363"/>
                    <a:pt x="346" y="363"/>
                    <a:pt x="350" y="365"/>
                  </a:cubicBezTo>
                  <a:cubicBezTo>
                    <a:pt x="352" y="366"/>
                    <a:pt x="351" y="371"/>
                    <a:pt x="353" y="373"/>
                  </a:cubicBezTo>
                  <a:cubicBezTo>
                    <a:pt x="355" y="375"/>
                    <a:pt x="355" y="379"/>
                    <a:pt x="357" y="381"/>
                  </a:cubicBezTo>
                  <a:cubicBezTo>
                    <a:pt x="359" y="383"/>
                    <a:pt x="361" y="386"/>
                    <a:pt x="364" y="389"/>
                  </a:cubicBezTo>
                  <a:cubicBezTo>
                    <a:pt x="365" y="388"/>
                    <a:pt x="365" y="388"/>
                    <a:pt x="367" y="389"/>
                  </a:cubicBezTo>
                  <a:cubicBezTo>
                    <a:pt x="367" y="394"/>
                    <a:pt x="374" y="394"/>
                    <a:pt x="376" y="398"/>
                  </a:cubicBezTo>
                  <a:cubicBezTo>
                    <a:pt x="377" y="401"/>
                    <a:pt x="375" y="403"/>
                    <a:pt x="377" y="405"/>
                  </a:cubicBezTo>
                  <a:cubicBezTo>
                    <a:pt x="380" y="407"/>
                    <a:pt x="383" y="408"/>
                    <a:pt x="385" y="411"/>
                  </a:cubicBezTo>
                  <a:cubicBezTo>
                    <a:pt x="390" y="415"/>
                    <a:pt x="398" y="422"/>
                    <a:pt x="401" y="430"/>
                  </a:cubicBezTo>
                  <a:cubicBezTo>
                    <a:pt x="401" y="432"/>
                    <a:pt x="403" y="433"/>
                    <a:pt x="403" y="435"/>
                  </a:cubicBezTo>
                  <a:cubicBezTo>
                    <a:pt x="403" y="438"/>
                    <a:pt x="401" y="439"/>
                    <a:pt x="401" y="442"/>
                  </a:cubicBezTo>
                  <a:cubicBezTo>
                    <a:pt x="401" y="444"/>
                    <a:pt x="402" y="446"/>
                    <a:pt x="404" y="446"/>
                  </a:cubicBezTo>
                  <a:cubicBezTo>
                    <a:pt x="405" y="449"/>
                    <a:pt x="412" y="451"/>
                    <a:pt x="415" y="454"/>
                  </a:cubicBezTo>
                  <a:cubicBezTo>
                    <a:pt x="415" y="454"/>
                    <a:pt x="416" y="454"/>
                    <a:pt x="417" y="455"/>
                  </a:cubicBezTo>
                  <a:cubicBezTo>
                    <a:pt x="420" y="457"/>
                    <a:pt x="422" y="456"/>
                    <a:pt x="425" y="457"/>
                  </a:cubicBezTo>
                  <a:cubicBezTo>
                    <a:pt x="428" y="459"/>
                    <a:pt x="429" y="462"/>
                    <a:pt x="432" y="463"/>
                  </a:cubicBezTo>
                  <a:cubicBezTo>
                    <a:pt x="434" y="463"/>
                    <a:pt x="436" y="462"/>
                    <a:pt x="438" y="463"/>
                  </a:cubicBezTo>
                  <a:cubicBezTo>
                    <a:pt x="441" y="464"/>
                    <a:pt x="448" y="470"/>
                    <a:pt x="451" y="470"/>
                  </a:cubicBezTo>
                  <a:cubicBezTo>
                    <a:pt x="453" y="470"/>
                    <a:pt x="454" y="469"/>
                    <a:pt x="456" y="470"/>
                  </a:cubicBezTo>
                  <a:cubicBezTo>
                    <a:pt x="457" y="471"/>
                    <a:pt x="459" y="472"/>
                    <a:pt x="461" y="472"/>
                  </a:cubicBezTo>
                  <a:cubicBezTo>
                    <a:pt x="465" y="472"/>
                    <a:pt x="465" y="468"/>
                    <a:pt x="469" y="468"/>
                  </a:cubicBezTo>
                  <a:cubicBezTo>
                    <a:pt x="471" y="468"/>
                    <a:pt x="472" y="467"/>
                    <a:pt x="474" y="471"/>
                  </a:cubicBezTo>
                  <a:cubicBezTo>
                    <a:pt x="476" y="471"/>
                    <a:pt x="476" y="471"/>
                    <a:pt x="476" y="471"/>
                  </a:cubicBezTo>
                  <a:cubicBezTo>
                    <a:pt x="482" y="471"/>
                    <a:pt x="483" y="478"/>
                    <a:pt x="490" y="482"/>
                  </a:cubicBezTo>
                  <a:cubicBezTo>
                    <a:pt x="494" y="484"/>
                    <a:pt x="497" y="483"/>
                    <a:pt x="502" y="485"/>
                  </a:cubicBezTo>
                  <a:cubicBezTo>
                    <a:pt x="505" y="486"/>
                    <a:pt x="507" y="488"/>
                    <a:pt x="511" y="488"/>
                  </a:cubicBezTo>
                  <a:cubicBezTo>
                    <a:pt x="513" y="488"/>
                    <a:pt x="514" y="487"/>
                    <a:pt x="516" y="487"/>
                  </a:cubicBezTo>
                  <a:cubicBezTo>
                    <a:pt x="516" y="487"/>
                    <a:pt x="516" y="487"/>
                    <a:pt x="517" y="487"/>
                  </a:cubicBezTo>
                  <a:cubicBezTo>
                    <a:pt x="518" y="491"/>
                    <a:pt x="522" y="494"/>
                    <a:pt x="526" y="498"/>
                  </a:cubicBezTo>
                  <a:cubicBezTo>
                    <a:pt x="527" y="499"/>
                    <a:pt x="528" y="500"/>
                    <a:pt x="529" y="502"/>
                  </a:cubicBezTo>
                  <a:cubicBezTo>
                    <a:pt x="530" y="505"/>
                    <a:pt x="528" y="507"/>
                    <a:pt x="531" y="511"/>
                  </a:cubicBezTo>
                  <a:cubicBezTo>
                    <a:pt x="533" y="511"/>
                    <a:pt x="533" y="511"/>
                    <a:pt x="533" y="511"/>
                  </a:cubicBezTo>
                  <a:cubicBezTo>
                    <a:pt x="533" y="511"/>
                    <a:pt x="533" y="510"/>
                    <a:pt x="533" y="509"/>
                  </a:cubicBezTo>
                  <a:cubicBezTo>
                    <a:pt x="533" y="509"/>
                    <a:pt x="541" y="514"/>
                    <a:pt x="542" y="515"/>
                  </a:cubicBezTo>
                  <a:cubicBezTo>
                    <a:pt x="543" y="517"/>
                    <a:pt x="543" y="519"/>
                    <a:pt x="546" y="520"/>
                  </a:cubicBezTo>
                  <a:cubicBezTo>
                    <a:pt x="546" y="520"/>
                    <a:pt x="547" y="521"/>
                    <a:pt x="547" y="521"/>
                  </a:cubicBezTo>
                  <a:cubicBezTo>
                    <a:pt x="549" y="521"/>
                    <a:pt x="552" y="520"/>
                    <a:pt x="554" y="521"/>
                  </a:cubicBezTo>
                  <a:cubicBezTo>
                    <a:pt x="556" y="523"/>
                    <a:pt x="558" y="527"/>
                    <a:pt x="562" y="527"/>
                  </a:cubicBezTo>
                  <a:cubicBezTo>
                    <a:pt x="563" y="527"/>
                    <a:pt x="565" y="526"/>
                    <a:pt x="565" y="524"/>
                  </a:cubicBezTo>
                  <a:cubicBezTo>
                    <a:pt x="565" y="524"/>
                    <a:pt x="563" y="523"/>
                    <a:pt x="563" y="522"/>
                  </a:cubicBezTo>
                  <a:cubicBezTo>
                    <a:pt x="563" y="520"/>
                    <a:pt x="570" y="516"/>
                    <a:pt x="571" y="516"/>
                  </a:cubicBezTo>
                  <a:cubicBezTo>
                    <a:pt x="574" y="516"/>
                    <a:pt x="574" y="519"/>
                    <a:pt x="577" y="520"/>
                  </a:cubicBezTo>
                  <a:cubicBezTo>
                    <a:pt x="576" y="521"/>
                    <a:pt x="575" y="521"/>
                    <a:pt x="575" y="522"/>
                  </a:cubicBezTo>
                  <a:cubicBezTo>
                    <a:pt x="575" y="523"/>
                    <a:pt x="578" y="524"/>
                    <a:pt x="578" y="524"/>
                  </a:cubicBezTo>
                  <a:cubicBezTo>
                    <a:pt x="578" y="524"/>
                    <a:pt x="578" y="524"/>
                    <a:pt x="579" y="524"/>
                  </a:cubicBezTo>
                  <a:cubicBezTo>
                    <a:pt x="578" y="524"/>
                    <a:pt x="578" y="525"/>
                    <a:pt x="578" y="525"/>
                  </a:cubicBezTo>
                  <a:cubicBezTo>
                    <a:pt x="578" y="529"/>
                    <a:pt x="582" y="529"/>
                    <a:pt x="582" y="533"/>
                  </a:cubicBezTo>
                  <a:cubicBezTo>
                    <a:pt x="582" y="536"/>
                    <a:pt x="580" y="537"/>
                    <a:pt x="580" y="539"/>
                  </a:cubicBezTo>
                  <a:cubicBezTo>
                    <a:pt x="580" y="541"/>
                    <a:pt x="581" y="542"/>
                    <a:pt x="581" y="544"/>
                  </a:cubicBezTo>
                  <a:cubicBezTo>
                    <a:pt x="581" y="545"/>
                    <a:pt x="581" y="545"/>
                    <a:pt x="581" y="545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81" y="548"/>
                    <a:pt x="582" y="549"/>
                    <a:pt x="583" y="549"/>
                  </a:cubicBezTo>
                  <a:cubicBezTo>
                    <a:pt x="582" y="556"/>
                    <a:pt x="576" y="554"/>
                    <a:pt x="574" y="559"/>
                  </a:cubicBezTo>
                  <a:cubicBezTo>
                    <a:pt x="572" y="563"/>
                    <a:pt x="571" y="569"/>
                    <a:pt x="564" y="569"/>
                  </a:cubicBezTo>
                  <a:cubicBezTo>
                    <a:pt x="565" y="579"/>
                    <a:pt x="560" y="578"/>
                    <a:pt x="560" y="583"/>
                  </a:cubicBezTo>
                  <a:cubicBezTo>
                    <a:pt x="560" y="586"/>
                    <a:pt x="560" y="591"/>
                    <a:pt x="563" y="591"/>
                  </a:cubicBezTo>
                  <a:cubicBezTo>
                    <a:pt x="565" y="591"/>
                    <a:pt x="565" y="590"/>
                    <a:pt x="567" y="591"/>
                  </a:cubicBezTo>
                  <a:cubicBezTo>
                    <a:pt x="566" y="595"/>
                    <a:pt x="562" y="595"/>
                    <a:pt x="560" y="599"/>
                  </a:cubicBezTo>
                  <a:cubicBezTo>
                    <a:pt x="559" y="600"/>
                    <a:pt x="557" y="603"/>
                    <a:pt x="557" y="606"/>
                  </a:cubicBezTo>
                  <a:cubicBezTo>
                    <a:pt x="557" y="610"/>
                    <a:pt x="560" y="614"/>
                    <a:pt x="563" y="617"/>
                  </a:cubicBezTo>
                  <a:cubicBezTo>
                    <a:pt x="564" y="618"/>
                    <a:pt x="566" y="617"/>
                    <a:pt x="566" y="619"/>
                  </a:cubicBezTo>
                  <a:cubicBezTo>
                    <a:pt x="567" y="620"/>
                    <a:pt x="567" y="623"/>
                    <a:pt x="569" y="625"/>
                  </a:cubicBezTo>
                  <a:cubicBezTo>
                    <a:pt x="570" y="626"/>
                    <a:pt x="571" y="625"/>
                    <a:pt x="572" y="627"/>
                  </a:cubicBezTo>
                  <a:cubicBezTo>
                    <a:pt x="574" y="631"/>
                    <a:pt x="575" y="634"/>
                    <a:pt x="577" y="639"/>
                  </a:cubicBezTo>
                  <a:cubicBezTo>
                    <a:pt x="579" y="644"/>
                    <a:pt x="583" y="648"/>
                    <a:pt x="585" y="654"/>
                  </a:cubicBezTo>
                  <a:cubicBezTo>
                    <a:pt x="586" y="657"/>
                    <a:pt x="589" y="659"/>
                    <a:pt x="589" y="662"/>
                  </a:cubicBezTo>
                  <a:cubicBezTo>
                    <a:pt x="589" y="665"/>
                    <a:pt x="588" y="667"/>
                    <a:pt x="590" y="669"/>
                  </a:cubicBezTo>
                  <a:cubicBezTo>
                    <a:pt x="594" y="673"/>
                    <a:pt x="597" y="676"/>
                    <a:pt x="604" y="678"/>
                  </a:cubicBezTo>
                  <a:cubicBezTo>
                    <a:pt x="607" y="679"/>
                    <a:pt x="608" y="680"/>
                    <a:pt x="611" y="683"/>
                  </a:cubicBezTo>
                  <a:cubicBezTo>
                    <a:pt x="614" y="685"/>
                    <a:pt x="616" y="685"/>
                    <a:pt x="619" y="687"/>
                  </a:cubicBezTo>
                  <a:cubicBezTo>
                    <a:pt x="623" y="689"/>
                    <a:pt x="627" y="692"/>
                    <a:pt x="629" y="698"/>
                  </a:cubicBezTo>
                  <a:cubicBezTo>
                    <a:pt x="630" y="700"/>
                    <a:pt x="631" y="713"/>
                    <a:pt x="631" y="716"/>
                  </a:cubicBezTo>
                  <a:cubicBezTo>
                    <a:pt x="631" y="719"/>
                    <a:pt x="629" y="725"/>
                    <a:pt x="629" y="729"/>
                  </a:cubicBezTo>
                  <a:cubicBezTo>
                    <a:pt x="629" y="731"/>
                    <a:pt x="629" y="731"/>
                    <a:pt x="629" y="739"/>
                  </a:cubicBezTo>
                  <a:cubicBezTo>
                    <a:pt x="629" y="741"/>
                    <a:pt x="629" y="745"/>
                    <a:pt x="629" y="746"/>
                  </a:cubicBezTo>
                  <a:cubicBezTo>
                    <a:pt x="629" y="747"/>
                    <a:pt x="629" y="748"/>
                    <a:pt x="629" y="749"/>
                  </a:cubicBezTo>
                  <a:cubicBezTo>
                    <a:pt x="629" y="756"/>
                    <a:pt x="623" y="762"/>
                    <a:pt x="623" y="771"/>
                  </a:cubicBezTo>
                  <a:cubicBezTo>
                    <a:pt x="623" y="774"/>
                    <a:pt x="620" y="777"/>
                    <a:pt x="621" y="781"/>
                  </a:cubicBezTo>
                  <a:cubicBezTo>
                    <a:pt x="621" y="798"/>
                    <a:pt x="621" y="798"/>
                    <a:pt x="621" y="798"/>
                  </a:cubicBezTo>
                  <a:cubicBezTo>
                    <a:pt x="620" y="804"/>
                    <a:pt x="620" y="808"/>
                    <a:pt x="618" y="813"/>
                  </a:cubicBezTo>
                  <a:cubicBezTo>
                    <a:pt x="618" y="814"/>
                    <a:pt x="617" y="814"/>
                    <a:pt x="616" y="814"/>
                  </a:cubicBezTo>
                  <a:cubicBezTo>
                    <a:pt x="615" y="816"/>
                    <a:pt x="615" y="819"/>
                    <a:pt x="614" y="821"/>
                  </a:cubicBezTo>
                  <a:cubicBezTo>
                    <a:pt x="612" y="824"/>
                    <a:pt x="609" y="829"/>
                    <a:pt x="609" y="834"/>
                  </a:cubicBezTo>
                  <a:cubicBezTo>
                    <a:pt x="609" y="836"/>
                    <a:pt x="609" y="842"/>
                    <a:pt x="610" y="842"/>
                  </a:cubicBezTo>
                  <a:cubicBezTo>
                    <a:pt x="610" y="842"/>
                    <a:pt x="611" y="843"/>
                    <a:pt x="611" y="845"/>
                  </a:cubicBezTo>
                  <a:cubicBezTo>
                    <a:pt x="611" y="846"/>
                    <a:pt x="610" y="846"/>
                    <a:pt x="609" y="846"/>
                  </a:cubicBezTo>
                  <a:cubicBezTo>
                    <a:pt x="608" y="850"/>
                    <a:pt x="606" y="852"/>
                    <a:pt x="606" y="856"/>
                  </a:cubicBezTo>
                  <a:cubicBezTo>
                    <a:pt x="606" y="859"/>
                    <a:pt x="608" y="864"/>
                    <a:pt x="610" y="864"/>
                  </a:cubicBezTo>
                  <a:cubicBezTo>
                    <a:pt x="611" y="864"/>
                    <a:pt x="612" y="862"/>
                    <a:pt x="614" y="862"/>
                  </a:cubicBezTo>
                  <a:cubicBezTo>
                    <a:pt x="615" y="861"/>
                    <a:pt x="613" y="862"/>
                    <a:pt x="617" y="862"/>
                  </a:cubicBezTo>
                  <a:cubicBezTo>
                    <a:pt x="617" y="865"/>
                    <a:pt x="617" y="865"/>
                    <a:pt x="617" y="865"/>
                  </a:cubicBezTo>
                  <a:cubicBezTo>
                    <a:pt x="609" y="899"/>
                    <a:pt x="609" y="899"/>
                    <a:pt x="609" y="899"/>
                  </a:cubicBezTo>
                  <a:cubicBezTo>
                    <a:pt x="605" y="899"/>
                    <a:pt x="606" y="893"/>
                    <a:pt x="602" y="893"/>
                  </a:cubicBezTo>
                  <a:cubicBezTo>
                    <a:pt x="601" y="893"/>
                    <a:pt x="600" y="895"/>
                    <a:pt x="600" y="895"/>
                  </a:cubicBezTo>
                  <a:cubicBezTo>
                    <a:pt x="601" y="895"/>
                    <a:pt x="601" y="895"/>
                    <a:pt x="601" y="895"/>
                  </a:cubicBezTo>
                  <a:cubicBezTo>
                    <a:pt x="601" y="899"/>
                    <a:pt x="601" y="899"/>
                    <a:pt x="601" y="899"/>
                  </a:cubicBezTo>
                  <a:cubicBezTo>
                    <a:pt x="601" y="902"/>
                    <a:pt x="603" y="905"/>
                    <a:pt x="603" y="907"/>
                  </a:cubicBezTo>
                  <a:cubicBezTo>
                    <a:pt x="603" y="911"/>
                    <a:pt x="598" y="912"/>
                    <a:pt x="598" y="916"/>
                  </a:cubicBezTo>
                  <a:cubicBezTo>
                    <a:pt x="598" y="920"/>
                    <a:pt x="601" y="928"/>
                    <a:pt x="601" y="933"/>
                  </a:cubicBezTo>
                  <a:cubicBezTo>
                    <a:pt x="601" y="934"/>
                    <a:pt x="601" y="935"/>
                    <a:pt x="601" y="936"/>
                  </a:cubicBezTo>
                  <a:cubicBezTo>
                    <a:pt x="601" y="941"/>
                    <a:pt x="607" y="940"/>
                    <a:pt x="607" y="946"/>
                  </a:cubicBezTo>
                  <a:cubicBezTo>
                    <a:pt x="607" y="947"/>
                    <a:pt x="606" y="948"/>
                    <a:pt x="605" y="950"/>
                  </a:cubicBezTo>
                  <a:cubicBezTo>
                    <a:pt x="606" y="950"/>
                    <a:pt x="606" y="950"/>
                    <a:pt x="607" y="951"/>
                  </a:cubicBezTo>
                  <a:cubicBezTo>
                    <a:pt x="607" y="953"/>
                    <a:pt x="603" y="953"/>
                    <a:pt x="603" y="955"/>
                  </a:cubicBezTo>
                  <a:cubicBezTo>
                    <a:pt x="603" y="955"/>
                    <a:pt x="604" y="956"/>
                    <a:pt x="605" y="957"/>
                  </a:cubicBezTo>
                  <a:cubicBezTo>
                    <a:pt x="608" y="960"/>
                    <a:pt x="610" y="964"/>
                    <a:pt x="616" y="964"/>
                  </a:cubicBezTo>
                  <a:cubicBezTo>
                    <a:pt x="616" y="965"/>
                    <a:pt x="617" y="967"/>
                    <a:pt x="618" y="967"/>
                  </a:cubicBezTo>
                  <a:cubicBezTo>
                    <a:pt x="620" y="967"/>
                    <a:pt x="621" y="967"/>
                    <a:pt x="623" y="967"/>
                  </a:cubicBezTo>
                  <a:cubicBezTo>
                    <a:pt x="623" y="971"/>
                    <a:pt x="628" y="971"/>
                    <a:pt x="631" y="972"/>
                  </a:cubicBezTo>
                  <a:cubicBezTo>
                    <a:pt x="635" y="973"/>
                    <a:pt x="633" y="979"/>
                    <a:pt x="638" y="979"/>
                  </a:cubicBezTo>
                  <a:cubicBezTo>
                    <a:pt x="640" y="979"/>
                    <a:pt x="642" y="979"/>
                    <a:pt x="645" y="979"/>
                  </a:cubicBezTo>
                  <a:cubicBezTo>
                    <a:pt x="645" y="979"/>
                    <a:pt x="646" y="979"/>
                    <a:pt x="647" y="979"/>
                  </a:cubicBezTo>
                  <a:cubicBezTo>
                    <a:pt x="648" y="979"/>
                    <a:pt x="648" y="979"/>
                    <a:pt x="649" y="979"/>
                  </a:cubicBezTo>
                  <a:cubicBezTo>
                    <a:pt x="651" y="979"/>
                    <a:pt x="657" y="974"/>
                    <a:pt x="660" y="974"/>
                  </a:cubicBezTo>
                  <a:cubicBezTo>
                    <a:pt x="662" y="974"/>
                    <a:pt x="663" y="974"/>
                    <a:pt x="664" y="973"/>
                  </a:cubicBezTo>
                  <a:cubicBezTo>
                    <a:pt x="658" y="970"/>
                    <a:pt x="652" y="968"/>
                    <a:pt x="647" y="963"/>
                  </a:cubicBezTo>
                  <a:cubicBezTo>
                    <a:pt x="644" y="960"/>
                    <a:pt x="644" y="949"/>
                    <a:pt x="640" y="947"/>
                  </a:cubicBezTo>
                  <a:cubicBezTo>
                    <a:pt x="639" y="947"/>
                    <a:pt x="637" y="944"/>
                    <a:pt x="637" y="942"/>
                  </a:cubicBezTo>
                  <a:cubicBezTo>
                    <a:pt x="637" y="937"/>
                    <a:pt x="638" y="934"/>
                    <a:pt x="640" y="931"/>
                  </a:cubicBezTo>
                  <a:cubicBezTo>
                    <a:pt x="643" y="929"/>
                    <a:pt x="646" y="931"/>
                    <a:pt x="648" y="928"/>
                  </a:cubicBezTo>
                  <a:cubicBezTo>
                    <a:pt x="649" y="925"/>
                    <a:pt x="648" y="922"/>
                    <a:pt x="650" y="920"/>
                  </a:cubicBezTo>
                  <a:cubicBezTo>
                    <a:pt x="653" y="917"/>
                    <a:pt x="659" y="916"/>
                    <a:pt x="659" y="910"/>
                  </a:cubicBezTo>
                  <a:cubicBezTo>
                    <a:pt x="659" y="903"/>
                    <a:pt x="649" y="906"/>
                    <a:pt x="649" y="897"/>
                  </a:cubicBezTo>
                  <a:cubicBezTo>
                    <a:pt x="649" y="893"/>
                    <a:pt x="652" y="890"/>
                    <a:pt x="656" y="889"/>
                  </a:cubicBezTo>
                  <a:cubicBezTo>
                    <a:pt x="657" y="889"/>
                    <a:pt x="661" y="889"/>
                    <a:pt x="662" y="886"/>
                  </a:cubicBezTo>
                  <a:cubicBezTo>
                    <a:pt x="663" y="880"/>
                    <a:pt x="663" y="876"/>
                    <a:pt x="667" y="872"/>
                  </a:cubicBezTo>
                  <a:cubicBezTo>
                    <a:pt x="666" y="872"/>
                    <a:pt x="665" y="871"/>
                    <a:pt x="665" y="869"/>
                  </a:cubicBezTo>
                  <a:cubicBezTo>
                    <a:pt x="667" y="869"/>
                    <a:pt x="668" y="871"/>
                    <a:pt x="671" y="871"/>
                  </a:cubicBezTo>
                  <a:cubicBezTo>
                    <a:pt x="671" y="871"/>
                    <a:pt x="673" y="869"/>
                    <a:pt x="673" y="868"/>
                  </a:cubicBezTo>
                  <a:cubicBezTo>
                    <a:pt x="673" y="867"/>
                    <a:pt x="672" y="867"/>
                    <a:pt x="671" y="866"/>
                  </a:cubicBezTo>
                  <a:cubicBezTo>
                    <a:pt x="670" y="866"/>
                    <a:pt x="669" y="867"/>
                    <a:pt x="668" y="867"/>
                  </a:cubicBezTo>
                  <a:cubicBezTo>
                    <a:pt x="666" y="867"/>
                    <a:pt x="663" y="861"/>
                    <a:pt x="663" y="858"/>
                  </a:cubicBezTo>
                  <a:cubicBezTo>
                    <a:pt x="663" y="857"/>
                    <a:pt x="664" y="856"/>
                    <a:pt x="665" y="856"/>
                  </a:cubicBezTo>
                  <a:cubicBezTo>
                    <a:pt x="670" y="856"/>
                    <a:pt x="671" y="859"/>
                    <a:pt x="676" y="859"/>
                  </a:cubicBezTo>
                  <a:cubicBezTo>
                    <a:pt x="677" y="859"/>
                    <a:pt x="681" y="857"/>
                    <a:pt x="681" y="856"/>
                  </a:cubicBezTo>
                  <a:cubicBezTo>
                    <a:pt x="681" y="855"/>
                    <a:pt x="681" y="854"/>
                    <a:pt x="681" y="854"/>
                  </a:cubicBezTo>
                  <a:cubicBezTo>
                    <a:pt x="681" y="851"/>
                    <a:pt x="680" y="844"/>
                    <a:pt x="683" y="841"/>
                  </a:cubicBezTo>
                  <a:cubicBezTo>
                    <a:pt x="685" y="839"/>
                    <a:pt x="692" y="841"/>
                    <a:pt x="696" y="840"/>
                  </a:cubicBezTo>
                  <a:cubicBezTo>
                    <a:pt x="702" y="838"/>
                    <a:pt x="706" y="839"/>
                    <a:pt x="710" y="836"/>
                  </a:cubicBezTo>
                  <a:cubicBezTo>
                    <a:pt x="712" y="833"/>
                    <a:pt x="714" y="832"/>
                    <a:pt x="716" y="829"/>
                  </a:cubicBezTo>
                  <a:cubicBezTo>
                    <a:pt x="717" y="827"/>
                    <a:pt x="717" y="825"/>
                    <a:pt x="717" y="823"/>
                  </a:cubicBezTo>
                  <a:cubicBezTo>
                    <a:pt x="717" y="820"/>
                    <a:pt x="713" y="820"/>
                    <a:pt x="713" y="818"/>
                  </a:cubicBezTo>
                  <a:cubicBezTo>
                    <a:pt x="712" y="815"/>
                    <a:pt x="712" y="812"/>
                    <a:pt x="710" y="811"/>
                  </a:cubicBezTo>
                  <a:cubicBezTo>
                    <a:pt x="709" y="810"/>
                    <a:pt x="706" y="809"/>
                    <a:pt x="706" y="807"/>
                  </a:cubicBezTo>
                  <a:cubicBezTo>
                    <a:pt x="706" y="806"/>
                    <a:pt x="707" y="806"/>
                    <a:pt x="708" y="806"/>
                  </a:cubicBezTo>
                  <a:cubicBezTo>
                    <a:pt x="711" y="806"/>
                    <a:pt x="714" y="808"/>
                    <a:pt x="717" y="808"/>
                  </a:cubicBezTo>
                  <a:cubicBezTo>
                    <a:pt x="719" y="808"/>
                    <a:pt x="724" y="811"/>
                    <a:pt x="728" y="811"/>
                  </a:cubicBezTo>
                  <a:cubicBezTo>
                    <a:pt x="738" y="811"/>
                    <a:pt x="740" y="800"/>
                    <a:pt x="744" y="793"/>
                  </a:cubicBezTo>
                  <a:cubicBezTo>
                    <a:pt x="748" y="787"/>
                    <a:pt x="753" y="786"/>
                    <a:pt x="757" y="780"/>
                  </a:cubicBezTo>
                  <a:cubicBezTo>
                    <a:pt x="759" y="777"/>
                    <a:pt x="757" y="775"/>
                    <a:pt x="761" y="773"/>
                  </a:cubicBezTo>
                  <a:cubicBezTo>
                    <a:pt x="761" y="773"/>
                    <a:pt x="761" y="773"/>
                    <a:pt x="761" y="773"/>
                  </a:cubicBezTo>
                  <a:cubicBezTo>
                    <a:pt x="761" y="768"/>
                    <a:pt x="765" y="764"/>
                    <a:pt x="769" y="762"/>
                  </a:cubicBezTo>
                  <a:cubicBezTo>
                    <a:pt x="769" y="751"/>
                    <a:pt x="769" y="751"/>
                    <a:pt x="769" y="751"/>
                  </a:cubicBezTo>
                  <a:cubicBezTo>
                    <a:pt x="769" y="747"/>
                    <a:pt x="769" y="744"/>
                    <a:pt x="772" y="741"/>
                  </a:cubicBezTo>
                  <a:cubicBezTo>
                    <a:pt x="773" y="739"/>
                    <a:pt x="776" y="739"/>
                    <a:pt x="778" y="736"/>
                  </a:cubicBezTo>
                  <a:cubicBezTo>
                    <a:pt x="782" y="730"/>
                    <a:pt x="788" y="733"/>
                    <a:pt x="793" y="727"/>
                  </a:cubicBezTo>
                  <a:cubicBezTo>
                    <a:pt x="794" y="727"/>
                    <a:pt x="794" y="726"/>
                    <a:pt x="796" y="725"/>
                  </a:cubicBezTo>
                  <a:cubicBezTo>
                    <a:pt x="799" y="723"/>
                    <a:pt x="802" y="724"/>
                    <a:pt x="807" y="724"/>
                  </a:cubicBezTo>
                  <a:cubicBezTo>
                    <a:pt x="810" y="724"/>
                    <a:pt x="815" y="720"/>
                    <a:pt x="817" y="718"/>
                  </a:cubicBezTo>
                  <a:cubicBezTo>
                    <a:pt x="817" y="717"/>
                    <a:pt x="817" y="714"/>
                    <a:pt x="818" y="713"/>
                  </a:cubicBezTo>
                  <a:cubicBezTo>
                    <a:pt x="821" y="708"/>
                    <a:pt x="822" y="706"/>
                    <a:pt x="826" y="701"/>
                  </a:cubicBezTo>
                  <a:cubicBezTo>
                    <a:pt x="826" y="700"/>
                    <a:pt x="827" y="695"/>
                    <a:pt x="827" y="693"/>
                  </a:cubicBezTo>
                  <a:cubicBezTo>
                    <a:pt x="827" y="691"/>
                    <a:pt x="829" y="689"/>
                    <a:pt x="830" y="688"/>
                  </a:cubicBezTo>
                  <a:cubicBezTo>
                    <a:pt x="830" y="687"/>
                    <a:pt x="831" y="686"/>
                    <a:pt x="831" y="685"/>
                  </a:cubicBezTo>
                  <a:cubicBezTo>
                    <a:pt x="831" y="682"/>
                    <a:pt x="832" y="678"/>
                    <a:pt x="832" y="674"/>
                  </a:cubicBezTo>
                  <a:cubicBezTo>
                    <a:pt x="832" y="669"/>
                    <a:pt x="829" y="661"/>
                    <a:pt x="832" y="658"/>
                  </a:cubicBezTo>
                  <a:cubicBezTo>
                    <a:pt x="835" y="656"/>
                    <a:pt x="837" y="655"/>
                    <a:pt x="840" y="652"/>
                  </a:cubicBezTo>
                  <a:cubicBezTo>
                    <a:pt x="841" y="650"/>
                    <a:pt x="842" y="649"/>
                    <a:pt x="843" y="647"/>
                  </a:cubicBezTo>
                  <a:cubicBezTo>
                    <a:pt x="849" y="638"/>
                    <a:pt x="859" y="634"/>
                    <a:pt x="859" y="617"/>
                  </a:cubicBezTo>
                  <a:cubicBezTo>
                    <a:pt x="859" y="612"/>
                    <a:pt x="857" y="607"/>
                    <a:pt x="853" y="606"/>
                  </a:cubicBezTo>
                  <a:close/>
                  <a:moveTo>
                    <a:pt x="566" y="281"/>
                  </a:moveTo>
                  <a:cubicBezTo>
                    <a:pt x="567" y="280"/>
                    <a:pt x="568" y="280"/>
                    <a:pt x="568" y="279"/>
                  </a:cubicBezTo>
                  <a:cubicBezTo>
                    <a:pt x="568" y="280"/>
                    <a:pt x="567" y="280"/>
                    <a:pt x="566" y="281"/>
                  </a:cubicBezTo>
                  <a:close/>
                  <a:moveTo>
                    <a:pt x="569" y="272"/>
                  </a:moveTo>
                  <a:cubicBezTo>
                    <a:pt x="574" y="270"/>
                    <a:pt x="584" y="267"/>
                    <a:pt x="590" y="267"/>
                  </a:cubicBezTo>
                  <a:cubicBezTo>
                    <a:pt x="590" y="276"/>
                    <a:pt x="575" y="274"/>
                    <a:pt x="569" y="274"/>
                  </a:cubicBezTo>
                  <a:cubicBezTo>
                    <a:pt x="568" y="274"/>
                    <a:pt x="568" y="274"/>
                    <a:pt x="566" y="274"/>
                  </a:cubicBezTo>
                  <a:cubicBezTo>
                    <a:pt x="566" y="274"/>
                    <a:pt x="567" y="275"/>
                    <a:pt x="567" y="275"/>
                  </a:cubicBezTo>
                  <a:cubicBezTo>
                    <a:pt x="567" y="275"/>
                    <a:pt x="566" y="274"/>
                    <a:pt x="566" y="273"/>
                  </a:cubicBezTo>
                  <a:cubicBezTo>
                    <a:pt x="566" y="272"/>
                    <a:pt x="568" y="272"/>
                    <a:pt x="569" y="272"/>
                  </a:cubicBezTo>
                  <a:close/>
                  <a:moveTo>
                    <a:pt x="565" y="281"/>
                  </a:moveTo>
                  <a:cubicBezTo>
                    <a:pt x="560" y="284"/>
                    <a:pt x="552" y="287"/>
                    <a:pt x="547" y="287"/>
                  </a:cubicBezTo>
                  <a:cubicBezTo>
                    <a:pt x="545" y="287"/>
                    <a:pt x="544" y="284"/>
                    <a:pt x="544" y="282"/>
                  </a:cubicBezTo>
                  <a:cubicBezTo>
                    <a:pt x="545" y="283"/>
                    <a:pt x="546" y="284"/>
                    <a:pt x="548" y="284"/>
                  </a:cubicBezTo>
                  <a:cubicBezTo>
                    <a:pt x="550" y="284"/>
                    <a:pt x="550" y="283"/>
                    <a:pt x="551" y="282"/>
                  </a:cubicBezTo>
                  <a:cubicBezTo>
                    <a:pt x="553" y="280"/>
                    <a:pt x="556" y="280"/>
                    <a:pt x="559" y="280"/>
                  </a:cubicBezTo>
                  <a:cubicBezTo>
                    <a:pt x="562" y="280"/>
                    <a:pt x="564" y="282"/>
                    <a:pt x="565" y="281"/>
                  </a:cubicBezTo>
                  <a:close/>
                  <a:moveTo>
                    <a:pt x="504" y="234"/>
                  </a:moveTo>
                  <a:cubicBezTo>
                    <a:pt x="507" y="233"/>
                    <a:pt x="507" y="234"/>
                    <a:pt x="510" y="233"/>
                  </a:cubicBezTo>
                  <a:cubicBezTo>
                    <a:pt x="512" y="232"/>
                    <a:pt x="511" y="228"/>
                    <a:pt x="513" y="228"/>
                  </a:cubicBezTo>
                  <a:cubicBezTo>
                    <a:pt x="516" y="228"/>
                    <a:pt x="518" y="233"/>
                    <a:pt x="519" y="234"/>
                  </a:cubicBezTo>
                  <a:cubicBezTo>
                    <a:pt x="519" y="233"/>
                    <a:pt x="519" y="231"/>
                    <a:pt x="519" y="231"/>
                  </a:cubicBezTo>
                  <a:cubicBezTo>
                    <a:pt x="520" y="231"/>
                    <a:pt x="520" y="231"/>
                    <a:pt x="521" y="231"/>
                  </a:cubicBezTo>
                  <a:cubicBezTo>
                    <a:pt x="522" y="231"/>
                    <a:pt x="532" y="238"/>
                    <a:pt x="532" y="239"/>
                  </a:cubicBezTo>
                  <a:cubicBezTo>
                    <a:pt x="533" y="242"/>
                    <a:pt x="532" y="243"/>
                    <a:pt x="534" y="245"/>
                  </a:cubicBezTo>
                  <a:cubicBezTo>
                    <a:pt x="539" y="250"/>
                    <a:pt x="546" y="251"/>
                    <a:pt x="552" y="251"/>
                  </a:cubicBezTo>
                  <a:cubicBezTo>
                    <a:pt x="558" y="251"/>
                    <a:pt x="558" y="251"/>
                    <a:pt x="558" y="251"/>
                  </a:cubicBezTo>
                  <a:cubicBezTo>
                    <a:pt x="560" y="255"/>
                    <a:pt x="564" y="256"/>
                    <a:pt x="564" y="259"/>
                  </a:cubicBezTo>
                  <a:cubicBezTo>
                    <a:pt x="564" y="261"/>
                    <a:pt x="563" y="263"/>
                    <a:pt x="562" y="263"/>
                  </a:cubicBezTo>
                  <a:cubicBezTo>
                    <a:pt x="559" y="263"/>
                    <a:pt x="556" y="260"/>
                    <a:pt x="555" y="259"/>
                  </a:cubicBezTo>
                  <a:cubicBezTo>
                    <a:pt x="554" y="263"/>
                    <a:pt x="552" y="274"/>
                    <a:pt x="549" y="274"/>
                  </a:cubicBezTo>
                  <a:cubicBezTo>
                    <a:pt x="547" y="272"/>
                    <a:pt x="547" y="270"/>
                    <a:pt x="546" y="267"/>
                  </a:cubicBezTo>
                  <a:cubicBezTo>
                    <a:pt x="544" y="267"/>
                    <a:pt x="544" y="268"/>
                    <a:pt x="541" y="268"/>
                  </a:cubicBezTo>
                  <a:cubicBezTo>
                    <a:pt x="542" y="265"/>
                    <a:pt x="544" y="263"/>
                    <a:pt x="544" y="260"/>
                  </a:cubicBezTo>
                  <a:cubicBezTo>
                    <a:pt x="544" y="257"/>
                    <a:pt x="536" y="253"/>
                    <a:pt x="534" y="253"/>
                  </a:cubicBezTo>
                  <a:cubicBezTo>
                    <a:pt x="530" y="253"/>
                    <a:pt x="535" y="259"/>
                    <a:pt x="526" y="259"/>
                  </a:cubicBezTo>
                  <a:cubicBezTo>
                    <a:pt x="524" y="259"/>
                    <a:pt x="525" y="266"/>
                    <a:pt x="525" y="269"/>
                  </a:cubicBezTo>
                  <a:cubicBezTo>
                    <a:pt x="525" y="269"/>
                    <a:pt x="525" y="274"/>
                    <a:pt x="525" y="276"/>
                  </a:cubicBezTo>
                  <a:cubicBezTo>
                    <a:pt x="525" y="279"/>
                    <a:pt x="523" y="286"/>
                    <a:pt x="519" y="286"/>
                  </a:cubicBezTo>
                  <a:cubicBezTo>
                    <a:pt x="517" y="286"/>
                    <a:pt x="514" y="284"/>
                    <a:pt x="514" y="282"/>
                  </a:cubicBezTo>
                  <a:cubicBezTo>
                    <a:pt x="514" y="276"/>
                    <a:pt x="515" y="264"/>
                    <a:pt x="519" y="259"/>
                  </a:cubicBezTo>
                  <a:cubicBezTo>
                    <a:pt x="517" y="259"/>
                    <a:pt x="516" y="261"/>
                    <a:pt x="514" y="262"/>
                  </a:cubicBezTo>
                  <a:cubicBezTo>
                    <a:pt x="514" y="258"/>
                    <a:pt x="522" y="251"/>
                    <a:pt x="527" y="251"/>
                  </a:cubicBezTo>
                  <a:cubicBezTo>
                    <a:pt x="529" y="251"/>
                    <a:pt x="533" y="253"/>
                    <a:pt x="537" y="251"/>
                  </a:cubicBezTo>
                  <a:cubicBezTo>
                    <a:pt x="537" y="249"/>
                    <a:pt x="537" y="249"/>
                    <a:pt x="537" y="249"/>
                  </a:cubicBezTo>
                  <a:cubicBezTo>
                    <a:pt x="533" y="249"/>
                    <a:pt x="530" y="246"/>
                    <a:pt x="525" y="246"/>
                  </a:cubicBezTo>
                  <a:cubicBezTo>
                    <a:pt x="522" y="246"/>
                    <a:pt x="522" y="249"/>
                    <a:pt x="519" y="249"/>
                  </a:cubicBezTo>
                  <a:cubicBezTo>
                    <a:pt x="517" y="249"/>
                    <a:pt x="515" y="247"/>
                    <a:pt x="515" y="247"/>
                  </a:cubicBezTo>
                  <a:cubicBezTo>
                    <a:pt x="511" y="247"/>
                    <a:pt x="511" y="247"/>
                    <a:pt x="511" y="247"/>
                  </a:cubicBezTo>
                  <a:cubicBezTo>
                    <a:pt x="512" y="243"/>
                    <a:pt x="513" y="244"/>
                    <a:pt x="513" y="240"/>
                  </a:cubicBezTo>
                  <a:cubicBezTo>
                    <a:pt x="510" y="241"/>
                    <a:pt x="506" y="245"/>
                    <a:pt x="503" y="245"/>
                  </a:cubicBezTo>
                  <a:cubicBezTo>
                    <a:pt x="501" y="245"/>
                    <a:pt x="501" y="248"/>
                    <a:pt x="497" y="248"/>
                  </a:cubicBezTo>
                  <a:cubicBezTo>
                    <a:pt x="495" y="248"/>
                    <a:pt x="494" y="247"/>
                    <a:pt x="494" y="245"/>
                  </a:cubicBezTo>
                  <a:cubicBezTo>
                    <a:pt x="492" y="246"/>
                    <a:pt x="491" y="247"/>
                    <a:pt x="490" y="247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491" y="239"/>
                    <a:pt x="498" y="238"/>
                    <a:pt x="504" y="234"/>
                  </a:cubicBezTo>
                  <a:close/>
                  <a:moveTo>
                    <a:pt x="582" y="520"/>
                  </a:moveTo>
                  <a:cubicBezTo>
                    <a:pt x="582" y="520"/>
                    <a:pt x="582" y="520"/>
                    <a:pt x="583" y="520"/>
                  </a:cubicBezTo>
                  <a:cubicBezTo>
                    <a:pt x="582" y="520"/>
                    <a:pt x="582" y="520"/>
                    <a:pt x="582" y="5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id="{0C84C194-A887-495B-9F88-5D5EF1E8D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228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F5DC2FA8-84E1-4774-8845-D1A241447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2410"/>
              <a:ext cx="7" cy="10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3 w 3"/>
                <a:gd name="T5" fmla="*/ 3 h 4"/>
                <a:gd name="T6" fmla="*/ 1 w 3"/>
                <a:gd name="T7" fmla="*/ 0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2"/>
                    <a:pt x="0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90ACD135-A57E-4F68-BD2D-F27AF13BA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380"/>
              <a:ext cx="14" cy="4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9E57B51E-8524-4DF7-A1A3-93A39C6F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2387"/>
              <a:ext cx="4" cy="4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C3D25327-8EFC-4B2A-9087-3E5009E3A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2" y="2467"/>
              <a:ext cx="12" cy="7"/>
            </a:xfrm>
            <a:custGeom>
              <a:avLst/>
              <a:gdLst>
                <a:gd name="T0" fmla="*/ 5 w 5"/>
                <a:gd name="T1" fmla="*/ 2 h 3"/>
                <a:gd name="T2" fmla="*/ 5 w 5"/>
                <a:gd name="T3" fmla="*/ 0 h 3"/>
                <a:gd name="T4" fmla="*/ 0 w 5"/>
                <a:gd name="T5" fmla="*/ 2 h 3"/>
                <a:gd name="T6" fmla="*/ 0 w 5"/>
                <a:gd name="T7" fmla="*/ 3 h 3"/>
                <a:gd name="T8" fmla="*/ 1 w 5"/>
                <a:gd name="T9" fmla="*/ 3 h 3"/>
                <a:gd name="T10" fmla="*/ 5 w 5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id="{7F7372EE-8E60-4AC1-B4D7-0112D332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790"/>
              <a:ext cx="29" cy="43"/>
            </a:xfrm>
            <a:custGeom>
              <a:avLst/>
              <a:gdLst>
                <a:gd name="T0" fmla="*/ 10 w 12"/>
                <a:gd name="T1" fmla="*/ 9 h 18"/>
                <a:gd name="T2" fmla="*/ 8 w 12"/>
                <a:gd name="T3" fmla="*/ 9 h 18"/>
                <a:gd name="T4" fmla="*/ 8 w 12"/>
                <a:gd name="T5" fmla="*/ 0 h 18"/>
                <a:gd name="T6" fmla="*/ 3 w 12"/>
                <a:gd name="T7" fmla="*/ 0 h 18"/>
                <a:gd name="T8" fmla="*/ 0 w 12"/>
                <a:gd name="T9" fmla="*/ 2 h 18"/>
                <a:gd name="T10" fmla="*/ 6 w 12"/>
                <a:gd name="T11" fmla="*/ 9 h 18"/>
                <a:gd name="T12" fmla="*/ 10 w 12"/>
                <a:gd name="T13" fmla="*/ 18 h 18"/>
                <a:gd name="T14" fmla="*/ 10 w 12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8">
                  <a:moveTo>
                    <a:pt x="10" y="9"/>
                  </a:moveTo>
                  <a:cubicBezTo>
                    <a:pt x="10" y="9"/>
                    <a:pt x="8" y="10"/>
                    <a:pt x="8" y="9"/>
                  </a:cubicBezTo>
                  <a:cubicBezTo>
                    <a:pt x="7" y="5"/>
                    <a:pt x="8" y="5"/>
                    <a:pt x="8" y="0"/>
                  </a:cubicBezTo>
                  <a:cubicBezTo>
                    <a:pt x="5" y="1"/>
                    <a:pt x="7" y="0"/>
                    <a:pt x="3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3" y="8"/>
                    <a:pt x="6" y="9"/>
                  </a:cubicBezTo>
                  <a:cubicBezTo>
                    <a:pt x="6" y="12"/>
                    <a:pt x="7" y="15"/>
                    <a:pt x="10" y="18"/>
                  </a:cubicBezTo>
                  <a:cubicBezTo>
                    <a:pt x="12" y="15"/>
                    <a:pt x="10" y="12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id="{1CB26E2E-4C6B-48DF-99DC-72E0E3492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1387"/>
              <a:ext cx="282" cy="150"/>
            </a:xfrm>
            <a:custGeom>
              <a:avLst/>
              <a:gdLst>
                <a:gd name="T0" fmla="*/ 110 w 119"/>
                <a:gd name="T1" fmla="*/ 49 h 63"/>
                <a:gd name="T2" fmla="*/ 119 w 119"/>
                <a:gd name="T3" fmla="*/ 47 h 63"/>
                <a:gd name="T4" fmla="*/ 96 w 119"/>
                <a:gd name="T5" fmla="*/ 31 h 63"/>
                <a:gd name="T6" fmla="*/ 90 w 119"/>
                <a:gd name="T7" fmla="*/ 12 h 63"/>
                <a:gd name="T8" fmla="*/ 94 w 119"/>
                <a:gd name="T9" fmla="*/ 4 h 63"/>
                <a:gd name="T10" fmla="*/ 87 w 119"/>
                <a:gd name="T11" fmla="*/ 0 h 63"/>
                <a:gd name="T12" fmla="*/ 80 w 119"/>
                <a:gd name="T13" fmla="*/ 3 h 63"/>
                <a:gd name="T14" fmla="*/ 80 w 119"/>
                <a:gd name="T15" fmla="*/ 6 h 63"/>
                <a:gd name="T16" fmla="*/ 74 w 119"/>
                <a:gd name="T17" fmla="*/ 6 h 63"/>
                <a:gd name="T18" fmla="*/ 70 w 119"/>
                <a:gd name="T19" fmla="*/ 9 h 63"/>
                <a:gd name="T20" fmla="*/ 75 w 119"/>
                <a:gd name="T21" fmla="*/ 24 h 63"/>
                <a:gd name="T22" fmla="*/ 72 w 119"/>
                <a:gd name="T23" fmla="*/ 26 h 63"/>
                <a:gd name="T24" fmla="*/ 68 w 119"/>
                <a:gd name="T25" fmla="*/ 17 h 63"/>
                <a:gd name="T26" fmla="*/ 60 w 119"/>
                <a:gd name="T27" fmla="*/ 11 h 63"/>
                <a:gd name="T28" fmla="*/ 56 w 119"/>
                <a:gd name="T29" fmla="*/ 11 h 63"/>
                <a:gd name="T30" fmla="*/ 57 w 119"/>
                <a:gd name="T31" fmla="*/ 15 h 63"/>
                <a:gd name="T32" fmla="*/ 50 w 119"/>
                <a:gd name="T33" fmla="*/ 17 h 63"/>
                <a:gd name="T34" fmla="*/ 40 w 119"/>
                <a:gd name="T35" fmla="*/ 10 h 63"/>
                <a:gd name="T36" fmla="*/ 33 w 119"/>
                <a:gd name="T37" fmla="*/ 14 h 63"/>
                <a:gd name="T38" fmla="*/ 29 w 119"/>
                <a:gd name="T39" fmla="*/ 6 h 63"/>
                <a:gd name="T40" fmla="*/ 0 w 119"/>
                <a:gd name="T41" fmla="*/ 26 h 63"/>
                <a:gd name="T42" fmla="*/ 7 w 119"/>
                <a:gd name="T43" fmla="*/ 30 h 63"/>
                <a:gd name="T44" fmla="*/ 15 w 119"/>
                <a:gd name="T45" fmla="*/ 30 h 63"/>
                <a:gd name="T46" fmla="*/ 6 w 119"/>
                <a:gd name="T47" fmla="*/ 35 h 63"/>
                <a:gd name="T48" fmla="*/ 23 w 119"/>
                <a:gd name="T49" fmla="*/ 39 h 63"/>
                <a:gd name="T50" fmla="*/ 35 w 119"/>
                <a:gd name="T51" fmla="*/ 39 h 63"/>
                <a:gd name="T52" fmla="*/ 41 w 119"/>
                <a:gd name="T53" fmla="*/ 41 h 63"/>
                <a:gd name="T54" fmla="*/ 33 w 119"/>
                <a:gd name="T55" fmla="*/ 42 h 63"/>
                <a:gd name="T56" fmla="*/ 11 w 119"/>
                <a:gd name="T57" fmla="*/ 47 h 63"/>
                <a:gd name="T58" fmla="*/ 22 w 119"/>
                <a:gd name="T59" fmla="*/ 55 h 63"/>
                <a:gd name="T60" fmla="*/ 34 w 119"/>
                <a:gd name="T61" fmla="*/ 57 h 63"/>
                <a:gd name="T62" fmla="*/ 39 w 119"/>
                <a:gd name="T63" fmla="*/ 63 h 63"/>
                <a:gd name="T64" fmla="*/ 59 w 119"/>
                <a:gd name="T65" fmla="*/ 63 h 63"/>
                <a:gd name="T66" fmla="*/ 75 w 119"/>
                <a:gd name="T67" fmla="*/ 58 h 63"/>
                <a:gd name="T68" fmla="*/ 81 w 119"/>
                <a:gd name="T69" fmla="*/ 54 h 63"/>
                <a:gd name="T70" fmla="*/ 100 w 119"/>
                <a:gd name="T71" fmla="*/ 60 h 63"/>
                <a:gd name="T72" fmla="*/ 113 w 119"/>
                <a:gd name="T73" fmla="*/ 56 h 63"/>
                <a:gd name="T74" fmla="*/ 110 w 119"/>
                <a:gd name="T75" fmla="*/ 53 h 63"/>
                <a:gd name="T76" fmla="*/ 107 w 119"/>
                <a:gd name="T77" fmla="*/ 51 h 63"/>
                <a:gd name="T78" fmla="*/ 110 w 119"/>
                <a:gd name="T79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63">
                  <a:moveTo>
                    <a:pt x="110" y="49"/>
                  </a:moveTo>
                  <a:cubicBezTo>
                    <a:pt x="114" y="49"/>
                    <a:pt x="115" y="50"/>
                    <a:pt x="119" y="47"/>
                  </a:cubicBezTo>
                  <a:cubicBezTo>
                    <a:pt x="115" y="43"/>
                    <a:pt x="96" y="38"/>
                    <a:pt x="96" y="31"/>
                  </a:cubicBezTo>
                  <a:cubicBezTo>
                    <a:pt x="96" y="25"/>
                    <a:pt x="90" y="20"/>
                    <a:pt x="90" y="12"/>
                  </a:cubicBezTo>
                  <a:cubicBezTo>
                    <a:pt x="90" y="10"/>
                    <a:pt x="94" y="8"/>
                    <a:pt x="94" y="4"/>
                  </a:cubicBezTo>
                  <a:cubicBezTo>
                    <a:pt x="94" y="1"/>
                    <a:pt x="91" y="0"/>
                    <a:pt x="87" y="0"/>
                  </a:cubicBezTo>
                  <a:cubicBezTo>
                    <a:pt x="83" y="0"/>
                    <a:pt x="80" y="1"/>
                    <a:pt x="80" y="3"/>
                  </a:cubicBezTo>
                  <a:cubicBezTo>
                    <a:pt x="80" y="4"/>
                    <a:pt x="80" y="5"/>
                    <a:pt x="80" y="6"/>
                  </a:cubicBezTo>
                  <a:cubicBezTo>
                    <a:pt x="76" y="7"/>
                    <a:pt x="78" y="6"/>
                    <a:pt x="74" y="6"/>
                  </a:cubicBezTo>
                  <a:cubicBezTo>
                    <a:pt x="72" y="6"/>
                    <a:pt x="70" y="7"/>
                    <a:pt x="70" y="9"/>
                  </a:cubicBezTo>
                  <a:cubicBezTo>
                    <a:pt x="70" y="11"/>
                    <a:pt x="73" y="21"/>
                    <a:pt x="75" y="24"/>
                  </a:cubicBezTo>
                  <a:cubicBezTo>
                    <a:pt x="74" y="25"/>
                    <a:pt x="74" y="26"/>
                    <a:pt x="72" y="26"/>
                  </a:cubicBezTo>
                  <a:cubicBezTo>
                    <a:pt x="68" y="26"/>
                    <a:pt x="69" y="20"/>
                    <a:pt x="68" y="17"/>
                  </a:cubicBezTo>
                  <a:cubicBezTo>
                    <a:pt x="67" y="15"/>
                    <a:pt x="64" y="11"/>
                    <a:pt x="60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3"/>
                    <a:pt x="57" y="15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8" y="13"/>
                    <a:pt x="46" y="10"/>
                    <a:pt x="40" y="10"/>
                  </a:cubicBezTo>
                  <a:cubicBezTo>
                    <a:pt x="36" y="10"/>
                    <a:pt x="34" y="13"/>
                    <a:pt x="33" y="14"/>
                  </a:cubicBezTo>
                  <a:cubicBezTo>
                    <a:pt x="32" y="13"/>
                    <a:pt x="32" y="6"/>
                    <a:pt x="29" y="6"/>
                  </a:cubicBezTo>
                  <a:cubicBezTo>
                    <a:pt x="21" y="6"/>
                    <a:pt x="0" y="14"/>
                    <a:pt x="0" y="26"/>
                  </a:cubicBezTo>
                  <a:cubicBezTo>
                    <a:pt x="0" y="27"/>
                    <a:pt x="4" y="30"/>
                    <a:pt x="7" y="30"/>
                  </a:cubicBezTo>
                  <a:cubicBezTo>
                    <a:pt x="10" y="30"/>
                    <a:pt x="11" y="29"/>
                    <a:pt x="15" y="30"/>
                  </a:cubicBezTo>
                  <a:cubicBezTo>
                    <a:pt x="12" y="32"/>
                    <a:pt x="6" y="30"/>
                    <a:pt x="6" y="35"/>
                  </a:cubicBezTo>
                  <a:cubicBezTo>
                    <a:pt x="6" y="41"/>
                    <a:pt x="18" y="39"/>
                    <a:pt x="23" y="39"/>
                  </a:cubicBezTo>
                  <a:cubicBezTo>
                    <a:pt x="25" y="39"/>
                    <a:pt x="31" y="39"/>
                    <a:pt x="35" y="39"/>
                  </a:cubicBezTo>
                  <a:cubicBezTo>
                    <a:pt x="37" y="39"/>
                    <a:pt x="39" y="40"/>
                    <a:pt x="41" y="41"/>
                  </a:cubicBezTo>
                  <a:cubicBezTo>
                    <a:pt x="38" y="42"/>
                    <a:pt x="37" y="42"/>
                    <a:pt x="33" y="42"/>
                  </a:cubicBezTo>
                  <a:cubicBezTo>
                    <a:pt x="24" y="42"/>
                    <a:pt x="17" y="43"/>
                    <a:pt x="11" y="47"/>
                  </a:cubicBezTo>
                  <a:cubicBezTo>
                    <a:pt x="13" y="50"/>
                    <a:pt x="17" y="55"/>
                    <a:pt x="22" y="55"/>
                  </a:cubicBezTo>
                  <a:cubicBezTo>
                    <a:pt x="25" y="55"/>
                    <a:pt x="32" y="55"/>
                    <a:pt x="34" y="57"/>
                  </a:cubicBezTo>
                  <a:cubicBezTo>
                    <a:pt x="37" y="59"/>
                    <a:pt x="35" y="63"/>
                    <a:pt x="39" y="63"/>
                  </a:cubicBezTo>
                  <a:cubicBezTo>
                    <a:pt x="45" y="63"/>
                    <a:pt x="49" y="63"/>
                    <a:pt x="59" y="63"/>
                  </a:cubicBezTo>
                  <a:cubicBezTo>
                    <a:pt x="64" y="59"/>
                    <a:pt x="69" y="61"/>
                    <a:pt x="75" y="58"/>
                  </a:cubicBezTo>
                  <a:cubicBezTo>
                    <a:pt x="79" y="56"/>
                    <a:pt x="77" y="54"/>
                    <a:pt x="81" y="54"/>
                  </a:cubicBezTo>
                  <a:cubicBezTo>
                    <a:pt x="88" y="54"/>
                    <a:pt x="91" y="60"/>
                    <a:pt x="100" y="60"/>
                  </a:cubicBezTo>
                  <a:cubicBezTo>
                    <a:pt x="105" y="60"/>
                    <a:pt x="111" y="60"/>
                    <a:pt x="113" y="56"/>
                  </a:cubicBezTo>
                  <a:cubicBezTo>
                    <a:pt x="112" y="55"/>
                    <a:pt x="111" y="55"/>
                    <a:pt x="110" y="53"/>
                  </a:cubicBezTo>
                  <a:cubicBezTo>
                    <a:pt x="109" y="53"/>
                    <a:pt x="107" y="53"/>
                    <a:pt x="107" y="51"/>
                  </a:cubicBezTo>
                  <a:cubicBezTo>
                    <a:pt x="107" y="49"/>
                    <a:pt x="108" y="49"/>
                    <a:pt x="11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04F4A5B7-5156-40FA-BC3A-D8301D3E6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361"/>
              <a:ext cx="159" cy="105"/>
            </a:xfrm>
            <a:custGeom>
              <a:avLst/>
              <a:gdLst>
                <a:gd name="T0" fmla="*/ 11 w 67"/>
                <a:gd name="T1" fmla="*/ 38 h 44"/>
                <a:gd name="T2" fmla="*/ 15 w 67"/>
                <a:gd name="T3" fmla="*/ 42 h 44"/>
                <a:gd name="T4" fmla="*/ 18 w 67"/>
                <a:gd name="T5" fmla="*/ 44 h 44"/>
                <a:gd name="T6" fmla="*/ 35 w 67"/>
                <a:gd name="T7" fmla="*/ 37 h 44"/>
                <a:gd name="T8" fmla="*/ 52 w 67"/>
                <a:gd name="T9" fmla="*/ 20 h 44"/>
                <a:gd name="T10" fmla="*/ 67 w 67"/>
                <a:gd name="T11" fmla="*/ 15 h 44"/>
                <a:gd name="T12" fmla="*/ 51 w 67"/>
                <a:gd name="T13" fmla="*/ 5 h 44"/>
                <a:gd name="T14" fmla="*/ 43 w 67"/>
                <a:gd name="T15" fmla="*/ 6 h 44"/>
                <a:gd name="T16" fmla="*/ 31 w 67"/>
                <a:gd name="T17" fmla="*/ 1 h 44"/>
                <a:gd name="T18" fmla="*/ 22 w 67"/>
                <a:gd name="T19" fmla="*/ 3 h 44"/>
                <a:gd name="T20" fmla="*/ 8 w 67"/>
                <a:gd name="T21" fmla="*/ 3 h 44"/>
                <a:gd name="T22" fmla="*/ 12 w 67"/>
                <a:gd name="T23" fmla="*/ 11 h 44"/>
                <a:gd name="T24" fmla="*/ 0 w 67"/>
                <a:gd name="T25" fmla="*/ 33 h 44"/>
                <a:gd name="T26" fmla="*/ 11 w 67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44">
                  <a:moveTo>
                    <a:pt x="11" y="38"/>
                  </a:moveTo>
                  <a:cubicBezTo>
                    <a:pt x="12" y="39"/>
                    <a:pt x="13" y="42"/>
                    <a:pt x="15" y="42"/>
                  </a:cubicBezTo>
                  <a:cubicBezTo>
                    <a:pt x="16" y="42"/>
                    <a:pt x="16" y="44"/>
                    <a:pt x="18" y="44"/>
                  </a:cubicBezTo>
                  <a:cubicBezTo>
                    <a:pt x="20" y="44"/>
                    <a:pt x="35" y="39"/>
                    <a:pt x="35" y="37"/>
                  </a:cubicBezTo>
                  <a:cubicBezTo>
                    <a:pt x="35" y="32"/>
                    <a:pt x="45" y="22"/>
                    <a:pt x="52" y="20"/>
                  </a:cubicBezTo>
                  <a:cubicBezTo>
                    <a:pt x="55" y="19"/>
                    <a:pt x="67" y="18"/>
                    <a:pt x="67" y="15"/>
                  </a:cubicBezTo>
                  <a:cubicBezTo>
                    <a:pt x="67" y="10"/>
                    <a:pt x="56" y="5"/>
                    <a:pt x="51" y="5"/>
                  </a:cubicBezTo>
                  <a:cubicBezTo>
                    <a:pt x="48" y="5"/>
                    <a:pt x="45" y="8"/>
                    <a:pt x="43" y="6"/>
                  </a:cubicBezTo>
                  <a:cubicBezTo>
                    <a:pt x="38" y="6"/>
                    <a:pt x="36" y="3"/>
                    <a:pt x="31" y="1"/>
                  </a:cubicBezTo>
                  <a:cubicBezTo>
                    <a:pt x="27" y="0"/>
                    <a:pt x="24" y="3"/>
                    <a:pt x="22" y="3"/>
                  </a:cubicBezTo>
                  <a:cubicBezTo>
                    <a:pt x="16" y="3"/>
                    <a:pt x="14" y="1"/>
                    <a:pt x="8" y="3"/>
                  </a:cubicBezTo>
                  <a:cubicBezTo>
                    <a:pt x="8" y="6"/>
                    <a:pt x="12" y="9"/>
                    <a:pt x="12" y="11"/>
                  </a:cubicBezTo>
                  <a:cubicBezTo>
                    <a:pt x="12" y="19"/>
                    <a:pt x="0" y="25"/>
                    <a:pt x="0" y="33"/>
                  </a:cubicBezTo>
                  <a:cubicBezTo>
                    <a:pt x="0" y="36"/>
                    <a:pt x="9" y="35"/>
                    <a:pt x="1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23E53901-5998-41CD-A262-BFA34AA06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6" y="1290"/>
              <a:ext cx="187" cy="78"/>
            </a:xfrm>
            <a:custGeom>
              <a:avLst/>
              <a:gdLst>
                <a:gd name="T0" fmla="*/ 14 w 79"/>
                <a:gd name="T1" fmla="*/ 8 h 33"/>
                <a:gd name="T2" fmla="*/ 13 w 79"/>
                <a:gd name="T3" fmla="*/ 8 h 33"/>
                <a:gd name="T4" fmla="*/ 8 w 79"/>
                <a:gd name="T5" fmla="*/ 11 h 33"/>
                <a:gd name="T6" fmla="*/ 11 w 79"/>
                <a:gd name="T7" fmla="*/ 12 h 33"/>
                <a:gd name="T8" fmla="*/ 10 w 79"/>
                <a:gd name="T9" fmla="*/ 12 h 33"/>
                <a:gd name="T10" fmla="*/ 6 w 79"/>
                <a:gd name="T11" fmla="*/ 12 h 33"/>
                <a:gd name="T12" fmla="*/ 6 w 79"/>
                <a:gd name="T13" fmla="*/ 15 h 33"/>
                <a:gd name="T14" fmla="*/ 8 w 79"/>
                <a:gd name="T15" fmla="*/ 16 h 33"/>
                <a:gd name="T16" fmla="*/ 6 w 79"/>
                <a:gd name="T17" fmla="*/ 16 h 33"/>
                <a:gd name="T18" fmla="*/ 0 w 79"/>
                <a:gd name="T19" fmla="*/ 18 h 33"/>
                <a:gd name="T20" fmla="*/ 0 w 79"/>
                <a:gd name="T21" fmla="*/ 21 h 33"/>
                <a:gd name="T22" fmla="*/ 3 w 79"/>
                <a:gd name="T23" fmla="*/ 25 h 33"/>
                <a:gd name="T24" fmla="*/ 11 w 79"/>
                <a:gd name="T25" fmla="*/ 26 h 33"/>
                <a:gd name="T26" fmla="*/ 21 w 79"/>
                <a:gd name="T27" fmla="*/ 25 h 33"/>
                <a:gd name="T28" fmla="*/ 23 w 79"/>
                <a:gd name="T29" fmla="*/ 22 h 33"/>
                <a:gd name="T30" fmla="*/ 27 w 79"/>
                <a:gd name="T31" fmla="*/ 27 h 33"/>
                <a:gd name="T32" fmla="*/ 21 w 79"/>
                <a:gd name="T33" fmla="*/ 30 h 33"/>
                <a:gd name="T34" fmla="*/ 27 w 79"/>
                <a:gd name="T35" fmla="*/ 33 h 33"/>
                <a:gd name="T36" fmla="*/ 42 w 79"/>
                <a:gd name="T37" fmla="*/ 30 h 33"/>
                <a:gd name="T38" fmla="*/ 57 w 79"/>
                <a:gd name="T39" fmla="*/ 26 h 33"/>
                <a:gd name="T40" fmla="*/ 72 w 79"/>
                <a:gd name="T41" fmla="*/ 26 h 33"/>
                <a:gd name="T42" fmla="*/ 79 w 79"/>
                <a:gd name="T43" fmla="*/ 16 h 33"/>
                <a:gd name="T44" fmla="*/ 74 w 79"/>
                <a:gd name="T45" fmla="*/ 10 h 33"/>
                <a:gd name="T46" fmla="*/ 68 w 79"/>
                <a:gd name="T47" fmla="*/ 13 h 33"/>
                <a:gd name="T48" fmla="*/ 59 w 79"/>
                <a:gd name="T49" fmla="*/ 4 h 33"/>
                <a:gd name="T50" fmla="*/ 59 w 79"/>
                <a:gd name="T51" fmla="*/ 1 h 33"/>
                <a:gd name="T52" fmla="*/ 55 w 79"/>
                <a:gd name="T53" fmla="*/ 0 h 33"/>
                <a:gd name="T54" fmla="*/ 48 w 79"/>
                <a:gd name="T55" fmla="*/ 7 h 33"/>
                <a:gd name="T56" fmla="*/ 54 w 79"/>
                <a:gd name="T57" fmla="*/ 10 h 33"/>
                <a:gd name="T58" fmla="*/ 54 w 79"/>
                <a:gd name="T59" fmla="*/ 13 h 33"/>
                <a:gd name="T60" fmla="*/ 51 w 79"/>
                <a:gd name="T61" fmla="*/ 14 h 33"/>
                <a:gd name="T62" fmla="*/ 55 w 79"/>
                <a:gd name="T63" fmla="*/ 15 h 33"/>
                <a:gd name="T64" fmla="*/ 50 w 79"/>
                <a:gd name="T65" fmla="*/ 17 h 33"/>
                <a:gd name="T66" fmla="*/ 28 w 79"/>
                <a:gd name="T67" fmla="*/ 8 h 33"/>
                <a:gd name="T68" fmla="*/ 23 w 79"/>
                <a:gd name="T69" fmla="*/ 8 h 33"/>
                <a:gd name="T70" fmla="*/ 19 w 79"/>
                <a:gd name="T71" fmla="*/ 5 h 33"/>
                <a:gd name="T72" fmla="*/ 12 w 79"/>
                <a:gd name="T73" fmla="*/ 5 h 33"/>
                <a:gd name="T74" fmla="*/ 14 w 79"/>
                <a:gd name="T75" fmla="*/ 8 h 33"/>
                <a:gd name="T76" fmla="*/ 20 w 79"/>
                <a:gd name="T77" fmla="*/ 13 h 33"/>
                <a:gd name="T78" fmla="*/ 16 w 79"/>
                <a:gd name="T79" fmla="*/ 13 h 33"/>
                <a:gd name="T80" fmla="*/ 20 w 79"/>
                <a:gd name="T81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33"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1" y="8"/>
                    <a:pt x="9" y="9"/>
                    <a:pt x="8" y="11"/>
                  </a:cubicBezTo>
                  <a:cubicBezTo>
                    <a:pt x="9" y="11"/>
                    <a:pt x="10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2" y="17"/>
                    <a:pt x="0" y="18"/>
                  </a:cubicBezTo>
                  <a:cubicBezTo>
                    <a:pt x="1" y="19"/>
                    <a:pt x="0" y="19"/>
                    <a:pt x="0" y="21"/>
                  </a:cubicBezTo>
                  <a:cubicBezTo>
                    <a:pt x="0" y="23"/>
                    <a:pt x="2" y="25"/>
                    <a:pt x="3" y="25"/>
                  </a:cubicBezTo>
                  <a:cubicBezTo>
                    <a:pt x="5" y="25"/>
                    <a:pt x="8" y="26"/>
                    <a:pt x="11" y="26"/>
                  </a:cubicBezTo>
                  <a:cubicBezTo>
                    <a:pt x="14" y="26"/>
                    <a:pt x="17" y="25"/>
                    <a:pt x="21" y="25"/>
                  </a:cubicBezTo>
                  <a:cubicBezTo>
                    <a:pt x="21" y="23"/>
                    <a:pt x="22" y="22"/>
                    <a:pt x="23" y="22"/>
                  </a:cubicBezTo>
                  <a:cubicBezTo>
                    <a:pt x="24" y="24"/>
                    <a:pt x="26" y="25"/>
                    <a:pt x="27" y="27"/>
                  </a:cubicBezTo>
                  <a:cubicBezTo>
                    <a:pt x="24" y="27"/>
                    <a:pt x="21" y="26"/>
                    <a:pt x="21" y="30"/>
                  </a:cubicBezTo>
                  <a:cubicBezTo>
                    <a:pt x="21" y="31"/>
                    <a:pt x="25" y="33"/>
                    <a:pt x="27" y="33"/>
                  </a:cubicBezTo>
                  <a:cubicBezTo>
                    <a:pt x="33" y="33"/>
                    <a:pt x="37" y="31"/>
                    <a:pt x="42" y="30"/>
                  </a:cubicBezTo>
                  <a:cubicBezTo>
                    <a:pt x="43" y="29"/>
                    <a:pt x="57" y="26"/>
                    <a:pt x="57" y="26"/>
                  </a:cubicBezTo>
                  <a:cubicBezTo>
                    <a:pt x="57" y="25"/>
                    <a:pt x="71" y="27"/>
                    <a:pt x="72" y="26"/>
                  </a:cubicBezTo>
                  <a:cubicBezTo>
                    <a:pt x="74" y="26"/>
                    <a:pt x="79" y="19"/>
                    <a:pt x="79" y="16"/>
                  </a:cubicBezTo>
                  <a:cubicBezTo>
                    <a:pt x="79" y="13"/>
                    <a:pt x="77" y="10"/>
                    <a:pt x="74" y="10"/>
                  </a:cubicBezTo>
                  <a:cubicBezTo>
                    <a:pt x="71" y="10"/>
                    <a:pt x="70" y="13"/>
                    <a:pt x="68" y="13"/>
                  </a:cubicBezTo>
                  <a:cubicBezTo>
                    <a:pt x="64" y="13"/>
                    <a:pt x="59" y="8"/>
                    <a:pt x="59" y="4"/>
                  </a:cubicBezTo>
                  <a:cubicBezTo>
                    <a:pt x="59" y="4"/>
                    <a:pt x="59" y="3"/>
                    <a:pt x="59" y="1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3" y="1"/>
                    <a:pt x="48" y="3"/>
                    <a:pt x="48" y="7"/>
                  </a:cubicBezTo>
                  <a:cubicBezTo>
                    <a:pt x="48" y="9"/>
                    <a:pt x="50" y="10"/>
                    <a:pt x="54" y="10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5"/>
                    <a:pt x="53" y="15"/>
                    <a:pt x="55" y="15"/>
                  </a:cubicBezTo>
                  <a:cubicBezTo>
                    <a:pt x="54" y="17"/>
                    <a:pt x="53" y="17"/>
                    <a:pt x="50" y="17"/>
                  </a:cubicBezTo>
                  <a:cubicBezTo>
                    <a:pt x="40" y="17"/>
                    <a:pt x="35" y="8"/>
                    <a:pt x="28" y="8"/>
                  </a:cubicBezTo>
                  <a:cubicBezTo>
                    <a:pt x="28" y="8"/>
                    <a:pt x="26" y="8"/>
                    <a:pt x="23" y="8"/>
                  </a:cubicBezTo>
                  <a:cubicBezTo>
                    <a:pt x="23" y="8"/>
                    <a:pt x="20" y="5"/>
                    <a:pt x="19" y="5"/>
                  </a:cubicBezTo>
                  <a:cubicBezTo>
                    <a:pt x="17" y="5"/>
                    <a:pt x="16" y="5"/>
                    <a:pt x="12" y="5"/>
                  </a:cubicBezTo>
                  <a:cubicBezTo>
                    <a:pt x="12" y="7"/>
                    <a:pt x="13" y="8"/>
                    <a:pt x="14" y="8"/>
                  </a:cubicBezTo>
                  <a:close/>
                  <a:moveTo>
                    <a:pt x="20" y="13"/>
                  </a:moveTo>
                  <a:cubicBezTo>
                    <a:pt x="19" y="13"/>
                    <a:pt x="18" y="13"/>
                    <a:pt x="16" y="13"/>
                  </a:cubicBezTo>
                  <a:cubicBezTo>
                    <a:pt x="17" y="13"/>
                    <a:pt x="19" y="13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0387F71B-BC87-4907-B190-4AB113D3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" y="1316"/>
              <a:ext cx="23" cy="19"/>
            </a:xfrm>
            <a:custGeom>
              <a:avLst/>
              <a:gdLst>
                <a:gd name="T0" fmla="*/ 0 w 10"/>
                <a:gd name="T1" fmla="*/ 6 h 8"/>
                <a:gd name="T2" fmla="*/ 4 w 10"/>
                <a:gd name="T3" fmla="*/ 8 h 8"/>
                <a:gd name="T4" fmla="*/ 10 w 10"/>
                <a:gd name="T5" fmla="*/ 0 h 8"/>
                <a:gd name="T6" fmla="*/ 0 w 10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0" y="6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7" y="8"/>
                    <a:pt x="10" y="4"/>
                    <a:pt x="10" y="0"/>
                  </a:cubicBezTo>
                  <a:cubicBezTo>
                    <a:pt x="8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5BCB8E18-D4C9-41FC-936F-4FE5DFAF8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1290"/>
              <a:ext cx="19" cy="7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3 h 3"/>
                <a:gd name="T4" fmla="*/ 8 w 8"/>
                <a:gd name="T5" fmla="*/ 0 h 3"/>
                <a:gd name="T6" fmla="*/ 0 w 8"/>
                <a:gd name="T7" fmla="*/ 0 h 3"/>
                <a:gd name="T8" fmla="*/ 3 w 8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3" y="3"/>
                    <a:pt x="8" y="3"/>
                    <a:pt x="8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4E43298A-703D-4A15-990A-0B63F28F0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" y="1267"/>
              <a:ext cx="107" cy="59"/>
            </a:xfrm>
            <a:custGeom>
              <a:avLst/>
              <a:gdLst>
                <a:gd name="T0" fmla="*/ 6 w 45"/>
                <a:gd name="T1" fmla="*/ 21 h 25"/>
                <a:gd name="T2" fmla="*/ 13 w 45"/>
                <a:gd name="T3" fmla="*/ 21 h 25"/>
                <a:gd name="T4" fmla="*/ 16 w 45"/>
                <a:gd name="T5" fmla="*/ 25 h 25"/>
                <a:gd name="T6" fmla="*/ 21 w 45"/>
                <a:gd name="T7" fmla="*/ 20 h 25"/>
                <a:gd name="T8" fmla="*/ 29 w 45"/>
                <a:gd name="T9" fmla="*/ 13 h 25"/>
                <a:gd name="T10" fmla="*/ 34 w 45"/>
                <a:gd name="T11" fmla="*/ 19 h 25"/>
                <a:gd name="T12" fmla="*/ 44 w 45"/>
                <a:gd name="T13" fmla="*/ 12 h 25"/>
                <a:gd name="T14" fmla="*/ 42 w 45"/>
                <a:gd name="T15" fmla="*/ 7 h 25"/>
                <a:gd name="T16" fmla="*/ 45 w 45"/>
                <a:gd name="T17" fmla="*/ 4 h 25"/>
                <a:gd name="T18" fmla="*/ 32 w 45"/>
                <a:gd name="T19" fmla="*/ 3 h 25"/>
                <a:gd name="T20" fmla="*/ 28 w 45"/>
                <a:gd name="T21" fmla="*/ 3 h 25"/>
                <a:gd name="T22" fmla="*/ 16 w 45"/>
                <a:gd name="T23" fmla="*/ 11 h 25"/>
                <a:gd name="T24" fmla="*/ 5 w 45"/>
                <a:gd name="T25" fmla="*/ 16 h 25"/>
                <a:gd name="T26" fmla="*/ 0 w 45"/>
                <a:gd name="T27" fmla="*/ 20 h 25"/>
                <a:gd name="T28" fmla="*/ 2 w 45"/>
                <a:gd name="T29" fmla="*/ 23 h 25"/>
                <a:gd name="T30" fmla="*/ 6 w 45"/>
                <a:gd name="T3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5">
                  <a:moveTo>
                    <a:pt x="6" y="21"/>
                  </a:moveTo>
                  <a:cubicBezTo>
                    <a:pt x="8" y="21"/>
                    <a:pt x="10" y="23"/>
                    <a:pt x="13" y="21"/>
                  </a:cubicBezTo>
                  <a:cubicBezTo>
                    <a:pt x="13" y="22"/>
                    <a:pt x="15" y="25"/>
                    <a:pt x="16" y="25"/>
                  </a:cubicBezTo>
                  <a:cubicBezTo>
                    <a:pt x="19" y="25"/>
                    <a:pt x="21" y="22"/>
                    <a:pt x="21" y="20"/>
                  </a:cubicBezTo>
                  <a:cubicBezTo>
                    <a:pt x="25" y="20"/>
                    <a:pt x="28" y="17"/>
                    <a:pt x="29" y="13"/>
                  </a:cubicBezTo>
                  <a:cubicBezTo>
                    <a:pt x="31" y="14"/>
                    <a:pt x="31" y="19"/>
                    <a:pt x="34" y="1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0"/>
                    <a:pt x="43" y="10"/>
                    <a:pt x="42" y="7"/>
                  </a:cubicBezTo>
                  <a:cubicBezTo>
                    <a:pt x="44" y="7"/>
                    <a:pt x="45" y="5"/>
                    <a:pt x="45" y="4"/>
                  </a:cubicBezTo>
                  <a:cubicBezTo>
                    <a:pt x="45" y="0"/>
                    <a:pt x="32" y="3"/>
                    <a:pt x="32" y="3"/>
                  </a:cubicBezTo>
                  <a:cubicBezTo>
                    <a:pt x="30" y="3"/>
                    <a:pt x="30" y="3"/>
                    <a:pt x="28" y="3"/>
                  </a:cubicBezTo>
                  <a:cubicBezTo>
                    <a:pt x="21" y="3"/>
                    <a:pt x="20" y="9"/>
                    <a:pt x="16" y="11"/>
                  </a:cubicBezTo>
                  <a:cubicBezTo>
                    <a:pt x="12" y="14"/>
                    <a:pt x="9" y="14"/>
                    <a:pt x="5" y="16"/>
                  </a:cubicBezTo>
                  <a:cubicBezTo>
                    <a:pt x="4" y="16"/>
                    <a:pt x="0" y="19"/>
                    <a:pt x="0" y="20"/>
                  </a:cubicBezTo>
                  <a:cubicBezTo>
                    <a:pt x="0" y="21"/>
                    <a:pt x="2" y="22"/>
                    <a:pt x="2" y="23"/>
                  </a:cubicBezTo>
                  <a:cubicBezTo>
                    <a:pt x="4" y="23"/>
                    <a:pt x="5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31E20EDF-DAF4-4D9C-A47C-BA995EFCA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26"/>
              <a:ext cx="61" cy="19"/>
            </a:xfrm>
            <a:custGeom>
              <a:avLst/>
              <a:gdLst>
                <a:gd name="T0" fmla="*/ 10 w 26"/>
                <a:gd name="T1" fmla="*/ 7 h 8"/>
                <a:gd name="T2" fmla="*/ 20 w 26"/>
                <a:gd name="T3" fmla="*/ 7 h 8"/>
                <a:gd name="T4" fmla="*/ 26 w 26"/>
                <a:gd name="T5" fmla="*/ 6 h 8"/>
                <a:gd name="T6" fmla="*/ 16 w 26"/>
                <a:gd name="T7" fmla="*/ 0 h 8"/>
                <a:gd name="T8" fmla="*/ 0 w 26"/>
                <a:gd name="T9" fmla="*/ 8 h 8"/>
                <a:gd name="T10" fmla="*/ 4 w 26"/>
                <a:gd name="T11" fmla="*/ 6 h 8"/>
                <a:gd name="T12" fmla="*/ 10 w 26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10" y="7"/>
                  </a:moveTo>
                  <a:cubicBezTo>
                    <a:pt x="15" y="7"/>
                    <a:pt x="13" y="7"/>
                    <a:pt x="20" y="7"/>
                  </a:cubicBezTo>
                  <a:cubicBezTo>
                    <a:pt x="22" y="7"/>
                    <a:pt x="24" y="6"/>
                    <a:pt x="26" y="6"/>
                  </a:cubicBezTo>
                  <a:cubicBezTo>
                    <a:pt x="25" y="3"/>
                    <a:pt x="21" y="0"/>
                    <a:pt x="16" y="0"/>
                  </a:cubicBezTo>
                  <a:cubicBezTo>
                    <a:pt x="13" y="0"/>
                    <a:pt x="0" y="5"/>
                    <a:pt x="0" y="8"/>
                  </a:cubicBezTo>
                  <a:cubicBezTo>
                    <a:pt x="1" y="8"/>
                    <a:pt x="2" y="6"/>
                    <a:pt x="4" y="6"/>
                  </a:cubicBezTo>
                  <a:cubicBezTo>
                    <a:pt x="6" y="6"/>
                    <a:pt x="7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163DBA44-1FC3-4E82-B268-4BE439D51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" y="1250"/>
              <a:ext cx="54" cy="28"/>
            </a:xfrm>
            <a:custGeom>
              <a:avLst/>
              <a:gdLst>
                <a:gd name="T0" fmla="*/ 19 w 23"/>
                <a:gd name="T1" fmla="*/ 0 h 12"/>
                <a:gd name="T2" fmla="*/ 0 w 23"/>
                <a:gd name="T3" fmla="*/ 5 h 12"/>
                <a:gd name="T4" fmla="*/ 7 w 23"/>
                <a:gd name="T5" fmla="*/ 12 h 12"/>
                <a:gd name="T6" fmla="*/ 20 w 23"/>
                <a:gd name="T7" fmla="*/ 5 h 12"/>
                <a:gd name="T8" fmla="*/ 13 w 23"/>
                <a:gd name="T9" fmla="*/ 5 h 12"/>
                <a:gd name="T10" fmla="*/ 23 w 23"/>
                <a:gd name="T11" fmla="*/ 2 h 12"/>
                <a:gd name="T12" fmla="*/ 19 w 2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19" y="0"/>
                  </a:moveTo>
                  <a:cubicBezTo>
                    <a:pt x="14" y="0"/>
                    <a:pt x="0" y="0"/>
                    <a:pt x="0" y="5"/>
                  </a:cubicBezTo>
                  <a:cubicBezTo>
                    <a:pt x="0" y="7"/>
                    <a:pt x="4" y="12"/>
                    <a:pt x="7" y="12"/>
                  </a:cubicBezTo>
                  <a:cubicBezTo>
                    <a:pt x="12" y="12"/>
                    <a:pt x="20" y="9"/>
                    <a:pt x="20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7" y="5"/>
                    <a:pt x="20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887680DF-0A14-4760-88EB-25333B00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" y="1245"/>
              <a:ext cx="19" cy="22"/>
            </a:xfrm>
            <a:custGeom>
              <a:avLst/>
              <a:gdLst>
                <a:gd name="T0" fmla="*/ 5 w 8"/>
                <a:gd name="T1" fmla="*/ 9 h 9"/>
                <a:gd name="T2" fmla="*/ 8 w 8"/>
                <a:gd name="T3" fmla="*/ 6 h 9"/>
                <a:gd name="T4" fmla="*/ 0 w 8"/>
                <a:gd name="T5" fmla="*/ 6 h 9"/>
                <a:gd name="T6" fmla="*/ 5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cubicBezTo>
                    <a:pt x="6" y="9"/>
                    <a:pt x="7" y="8"/>
                    <a:pt x="8" y="6"/>
                  </a:cubicBezTo>
                  <a:cubicBezTo>
                    <a:pt x="7" y="6"/>
                    <a:pt x="0" y="0"/>
                    <a:pt x="0" y="6"/>
                  </a:cubicBezTo>
                  <a:cubicBezTo>
                    <a:pt x="0" y="7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71DF7A1B-288D-445A-9433-667385AE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385"/>
              <a:ext cx="87" cy="76"/>
            </a:xfrm>
            <a:custGeom>
              <a:avLst/>
              <a:gdLst>
                <a:gd name="T0" fmla="*/ 32 w 37"/>
                <a:gd name="T1" fmla="*/ 15 h 32"/>
                <a:gd name="T2" fmla="*/ 32 w 37"/>
                <a:gd name="T3" fmla="*/ 12 h 32"/>
                <a:gd name="T4" fmla="*/ 24 w 37"/>
                <a:gd name="T5" fmla="*/ 12 h 32"/>
                <a:gd name="T6" fmla="*/ 31 w 37"/>
                <a:gd name="T7" fmla="*/ 3 h 32"/>
                <a:gd name="T8" fmla="*/ 29 w 37"/>
                <a:gd name="T9" fmla="*/ 0 h 32"/>
                <a:gd name="T10" fmla="*/ 20 w 37"/>
                <a:gd name="T11" fmla="*/ 0 h 32"/>
                <a:gd name="T12" fmla="*/ 6 w 37"/>
                <a:gd name="T13" fmla="*/ 3 h 32"/>
                <a:gd name="T14" fmla="*/ 5 w 37"/>
                <a:gd name="T15" fmla="*/ 5 h 32"/>
                <a:gd name="T16" fmla="*/ 12 w 37"/>
                <a:gd name="T17" fmla="*/ 8 h 32"/>
                <a:gd name="T18" fmla="*/ 12 w 37"/>
                <a:gd name="T19" fmla="*/ 16 h 32"/>
                <a:gd name="T20" fmla="*/ 8 w 37"/>
                <a:gd name="T21" fmla="*/ 16 h 32"/>
                <a:gd name="T22" fmla="*/ 0 w 37"/>
                <a:gd name="T23" fmla="*/ 12 h 32"/>
                <a:gd name="T24" fmla="*/ 0 w 37"/>
                <a:gd name="T25" fmla="*/ 16 h 32"/>
                <a:gd name="T26" fmla="*/ 19 w 37"/>
                <a:gd name="T27" fmla="*/ 28 h 32"/>
                <a:gd name="T28" fmla="*/ 24 w 37"/>
                <a:gd name="T29" fmla="*/ 32 h 32"/>
                <a:gd name="T30" fmla="*/ 28 w 37"/>
                <a:gd name="T31" fmla="*/ 28 h 32"/>
                <a:gd name="T32" fmla="*/ 37 w 37"/>
                <a:gd name="T33" fmla="*/ 16 h 32"/>
                <a:gd name="T34" fmla="*/ 32 w 37"/>
                <a:gd name="T3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2">
                  <a:moveTo>
                    <a:pt x="32" y="15"/>
                  </a:moveTo>
                  <a:cubicBezTo>
                    <a:pt x="32" y="13"/>
                    <a:pt x="32" y="15"/>
                    <a:pt x="32" y="12"/>
                  </a:cubicBezTo>
                  <a:cubicBezTo>
                    <a:pt x="32" y="9"/>
                    <a:pt x="26" y="11"/>
                    <a:pt x="24" y="12"/>
                  </a:cubicBezTo>
                  <a:cubicBezTo>
                    <a:pt x="25" y="10"/>
                    <a:pt x="31" y="7"/>
                    <a:pt x="31" y="3"/>
                  </a:cubicBezTo>
                  <a:cubicBezTo>
                    <a:pt x="31" y="2"/>
                    <a:pt x="30" y="0"/>
                    <a:pt x="29" y="0"/>
                  </a:cubicBezTo>
                  <a:cubicBezTo>
                    <a:pt x="29" y="0"/>
                    <a:pt x="24" y="0"/>
                    <a:pt x="20" y="0"/>
                  </a:cubicBezTo>
                  <a:cubicBezTo>
                    <a:pt x="15" y="0"/>
                    <a:pt x="10" y="0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8"/>
                    <a:pt x="8" y="8"/>
                    <a:pt x="12" y="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6"/>
                    <a:pt x="8" y="16"/>
                  </a:cubicBezTo>
                  <a:cubicBezTo>
                    <a:pt x="5" y="16"/>
                    <a:pt x="0" y="12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22"/>
                    <a:pt x="13" y="21"/>
                    <a:pt x="19" y="28"/>
                  </a:cubicBezTo>
                  <a:cubicBezTo>
                    <a:pt x="20" y="29"/>
                    <a:pt x="20" y="32"/>
                    <a:pt x="24" y="32"/>
                  </a:cubicBezTo>
                  <a:cubicBezTo>
                    <a:pt x="26" y="32"/>
                    <a:pt x="26" y="29"/>
                    <a:pt x="28" y="28"/>
                  </a:cubicBezTo>
                  <a:cubicBezTo>
                    <a:pt x="35" y="25"/>
                    <a:pt x="36" y="29"/>
                    <a:pt x="37" y="16"/>
                  </a:cubicBezTo>
                  <a:cubicBezTo>
                    <a:pt x="36" y="16"/>
                    <a:pt x="32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4E814661-D617-4198-90BC-D8E8E1FB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1297"/>
              <a:ext cx="102" cy="55"/>
            </a:xfrm>
            <a:custGeom>
              <a:avLst/>
              <a:gdLst>
                <a:gd name="T0" fmla="*/ 0 w 43"/>
                <a:gd name="T1" fmla="*/ 7 h 23"/>
                <a:gd name="T2" fmla="*/ 6 w 43"/>
                <a:gd name="T3" fmla="*/ 10 h 23"/>
                <a:gd name="T4" fmla="*/ 7 w 43"/>
                <a:gd name="T5" fmla="*/ 13 h 23"/>
                <a:gd name="T6" fmla="*/ 10 w 43"/>
                <a:gd name="T7" fmla="*/ 13 h 23"/>
                <a:gd name="T8" fmla="*/ 13 w 43"/>
                <a:gd name="T9" fmla="*/ 15 h 23"/>
                <a:gd name="T10" fmla="*/ 30 w 43"/>
                <a:gd name="T11" fmla="*/ 12 h 23"/>
                <a:gd name="T12" fmla="*/ 32 w 43"/>
                <a:gd name="T13" fmla="*/ 13 h 23"/>
                <a:gd name="T14" fmla="*/ 27 w 43"/>
                <a:gd name="T15" fmla="*/ 16 h 23"/>
                <a:gd name="T16" fmla="*/ 27 w 43"/>
                <a:gd name="T17" fmla="*/ 18 h 23"/>
                <a:gd name="T18" fmla="*/ 25 w 43"/>
                <a:gd name="T19" fmla="*/ 21 h 23"/>
                <a:gd name="T20" fmla="*/ 32 w 43"/>
                <a:gd name="T21" fmla="*/ 22 h 23"/>
                <a:gd name="T22" fmla="*/ 41 w 43"/>
                <a:gd name="T23" fmla="*/ 20 h 23"/>
                <a:gd name="T24" fmla="*/ 43 w 43"/>
                <a:gd name="T25" fmla="*/ 6 h 23"/>
                <a:gd name="T26" fmla="*/ 39 w 43"/>
                <a:gd name="T27" fmla="*/ 1 h 23"/>
                <a:gd name="T28" fmla="*/ 34 w 43"/>
                <a:gd name="T29" fmla="*/ 2 h 23"/>
                <a:gd name="T30" fmla="*/ 24 w 43"/>
                <a:gd name="T31" fmla="*/ 0 h 23"/>
                <a:gd name="T32" fmla="*/ 20 w 43"/>
                <a:gd name="T33" fmla="*/ 0 h 23"/>
                <a:gd name="T34" fmla="*/ 28 w 43"/>
                <a:gd name="T35" fmla="*/ 3 h 23"/>
                <a:gd name="T36" fmla="*/ 28 w 43"/>
                <a:gd name="T37" fmla="*/ 8 h 23"/>
                <a:gd name="T38" fmla="*/ 16 w 43"/>
                <a:gd name="T39" fmla="*/ 3 h 23"/>
                <a:gd name="T40" fmla="*/ 16 w 43"/>
                <a:gd name="T41" fmla="*/ 6 h 23"/>
                <a:gd name="T42" fmla="*/ 20 w 43"/>
                <a:gd name="T43" fmla="*/ 10 h 23"/>
                <a:gd name="T44" fmla="*/ 3 w 43"/>
                <a:gd name="T45" fmla="*/ 1 h 23"/>
                <a:gd name="T46" fmla="*/ 0 w 43"/>
                <a:gd name="T47" fmla="*/ 1 h 23"/>
                <a:gd name="T48" fmla="*/ 1 w 43"/>
                <a:gd name="T49" fmla="*/ 4 h 23"/>
                <a:gd name="T50" fmla="*/ 0 w 43"/>
                <a:gd name="T51" fmla="*/ 3 h 23"/>
                <a:gd name="T52" fmla="*/ 0 w 43"/>
                <a:gd name="T53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3">
                  <a:moveTo>
                    <a:pt x="0" y="7"/>
                  </a:moveTo>
                  <a:cubicBezTo>
                    <a:pt x="4" y="8"/>
                    <a:pt x="4" y="11"/>
                    <a:pt x="6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2" y="15"/>
                    <a:pt x="13" y="15"/>
                  </a:cubicBezTo>
                  <a:cubicBezTo>
                    <a:pt x="18" y="15"/>
                    <a:pt x="26" y="12"/>
                    <a:pt x="30" y="12"/>
                  </a:cubicBezTo>
                  <a:cubicBezTo>
                    <a:pt x="31" y="12"/>
                    <a:pt x="32" y="12"/>
                    <a:pt x="32" y="13"/>
                  </a:cubicBezTo>
                  <a:cubicBezTo>
                    <a:pt x="31" y="14"/>
                    <a:pt x="27" y="14"/>
                    <a:pt x="27" y="16"/>
                  </a:cubicBezTo>
                  <a:cubicBezTo>
                    <a:pt x="26" y="17"/>
                    <a:pt x="26" y="18"/>
                    <a:pt x="27" y="18"/>
                  </a:cubicBezTo>
                  <a:cubicBezTo>
                    <a:pt x="26" y="19"/>
                    <a:pt x="25" y="20"/>
                    <a:pt x="25" y="21"/>
                  </a:cubicBezTo>
                  <a:cubicBezTo>
                    <a:pt x="25" y="23"/>
                    <a:pt x="31" y="22"/>
                    <a:pt x="32" y="22"/>
                  </a:cubicBezTo>
                  <a:cubicBezTo>
                    <a:pt x="33" y="22"/>
                    <a:pt x="38" y="22"/>
                    <a:pt x="41" y="20"/>
                  </a:cubicBezTo>
                  <a:cubicBezTo>
                    <a:pt x="41" y="14"/>
                    <a:pt x="43" y="11"/>
                    <a:pt x="43" y="6"/>
                  </a:cubicBezTo>
                  <a:cubicBezTo>
                    <a:pt x="43" y="3"/>
                    <a:pt x="43" y="1"/>
                    <a:pt x="39" y="1"/>
                  </a:cubicBezTo>
                  <a:cubicBezTo>
                    <a:pt x="37" y="1"/>
                    <a:pt x="36" y="2"/>
                    <a:pt x="34" y="2"/>
                  </a:cubicBezTo>
                  <a:cubicBezTo>
                    <a:pt x="30" y="2"/>
                    <a:pt x="28" y="0"/>
                    <a:pt x="24" y="0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1" y="3"/>
                    <a:pt x="24" y="3"/>
                    <a:pt x="28" y="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4" y="8"/>
                    <a:pt x="20" y="3"/>
                    <a:pt x="16" y="3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8" y="9"/>
                    <a:pt x="20" y="10"/>
                  </a:cubicBezTo>
                  <a:cubicBezTo>
                    <a:pt x="13" y="12"/>
                    <a:pt x="9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647E7558-3AA2-47C2-871C-B37B4E3E8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" y="1501"/>
              <a:ext cx="59" cy="36"/>
            </a:xfrm>
            <a:custGeom>
              <a:avLst/>
              <a:gdLst>
                <a:gd name="T0" fmla="*/ 5 w 25"/>
                <a:gd name="T1" fmla="*/ 7 h 15"/>
                <a:gd name="T2" fmla="*/ 0 w 25"/>
                <a:gd name="T3" fmla="*/ 9 h 15"/>
                <a:gd name="T4" fmla="*/ 20 w 25"/>
                <a:gd name="T5" fmla="*/ 15 h 15"/>
                <a:gd name="T6" fmla="*/ 25 w 25"/>
                <a:gd name="T7" fmla="*/ 12 h 15"/>
                <a:gd name="T8" fmla="*/ 11 w 25"/>
                <a:gd name="T9" fmla="*/ 0 h 15"/>
                <a:gd name="T10" fmla="*/ 5 w 25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5">
                  <a:moveTo>
                    <a:pt x="5" y="7"/>
                  </a:moveTo>
                  <a:cubicBezTo>
                    <a:pt x="4" y="8"/>
                    <a:pt x="0" y="7"/>
                    <a:pt x="0" y="9"/>
                  </a:cubicBezTo>
                  <a:cubicBezTo>
                    <a:pt x="0" y="9"/>
                    <a:pt x="17" y="15"/>
                    <a:pt x="20" y="15"/>
                  </a:cubicBezTo>
                  <a:cubicBezTo>
                    <a:pt x="22" y="15"/>
                    <a:pt x="23" y="13"/>
                    <a:pt x="25" y="12"/>
                  </a:cubicBezTo>
                  <a:cubicBezTo>
                    <a:pt x="24" y="9"/>
                    <a:pt x="15" y="0"/>
                    <a:pt x="11" y="0"/>
                  </a:cubicBezTo>
                  <a:cubicBezTo>
                    <a:pt x="7" y="0"/>
                    <a:pt x="8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EEC93F2E-20F7-4D7D-B2B8-AEE8A38E5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" y="1376"/>
              <a:ext cx="82" cy="66"/>
            </a:xfrm>
            <a:custGeom>
              <a:avLst/>
              <a:gdLst>
                <a:gd name="T0" fmla="*/ 18 w 35"/>
                <a:gd name="T1" fmla="*/ 18 h 28"/>
                <a:gd name="T2" fmla="*/ 31 w 35"/>
                <a:gd name="T3" fmla="*/ 9 h 28"/>
                <a:gd name="T4" fmla="*/ 35 w 35"/>
                <a:gd name="T5" fmla="*/ 6 h 28"/>
                <a:gd name="T6" fmla="*/ 35 w 35"/>
                <a:gd name="T7" fmla="*/ 3 h 28"/>
                <a:gd name="T8" fmla="*/ 13 w 35"/>
                <a:gd name="T9" fmla="*/ 0 h 28"/>
                <a:gd name="T10" fmla="*/ 8 w 35"/>
                <a:gd name="T11" fmla="*/ 3 h 28"/>
                <a:gd name="T12" fmla="*/ 8 w 35"/>
                <a:gd name="T13" fmla="*/ 4 h 28"/>
                <a:gd name="T14" fmla="*/ 0 w 35"/>
                <a:gd name="T15" fmla="*/ 4 h 28"/>
                <a:gd name="T16" fmla="*/ 0 w 35"/>
                <a:gd name="T17" fmla="*/ 9 h 28"/>
                <a:gd name="T18" fmla="*/ 4 w 35"/>
                <a:gd name="T19" fmla="*/ 21 h 28"/>
                <a:gd name="T20" fmla="*/ 5 w 35"/>
                <a:gd name="T21" fmla="*/ 28 h 28"/>
                <a:gd name="T22" fmla="*/ 9 w 35"/>
                <a:gd name="T23" fmla="*/ 28 h 28"/>
                <a:gd name="T24" fmla="*/ 14 w 35"/>
                <a:gd name="T25" fmla="*/ 20 h 28"/>
                <a:gd name="T26" fmla="*/ 11 w 35"/>
                <a:gd name="T27" fmla="*/ 20 h 28"/>
                <a:gd name="T28" fmla="*/ 18 w 35"/>
                <a:gd name="T2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28">
                  <a:moveTo>
                    <a:pt x="18" y="18"/>
                  </a:moveTo>
                  <a:cubicBezTo>
                    <a:pt x="25" y="18"/>
                    <a:pt x="28" y="13"/>
                    <a:pt x="31" y="9"/>
                  </a:cubicBezTo>
                  <a:cubicBezTo>
                    <a:pt x="31" y="9"/>
                    <a:pt x="35" y="6"/>
                    <a:pt x="35" y="6"/>
                  </a:cubicBezTo>
                  <a:cubicBezTo>
                    <a:pt x="35" y="5"/>
                    <a:pt x="35" y="4"/>
                    <a:pt x="35" y="3"/>
                  </a:cubicBezTo>
                  <a:cubicBezTo>
                    <a:pt x="27" y="3"/>
                    <a:pt x="21" y="0"/>
                    <a:pt x="13" y="0"/>
                  </a:cubicBezTo>
                  <a:cubicBezTo>
                    <a:pt x="9" y="0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4" y="4"/>
                    <a:pt x="4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14"/>
                    <a:pt x="1" y="17"/>
                    <a:pt x="4" y="21"/>
                  </a:cubicBezTo>
                  <a:cubicBezTo>
                    <a:pt x="4" y="22"/>
                    <a:pt x="5" y="24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2" y="24"/>
                    <a:pt x="14" y="24"/>
                    <a:pt x="14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6"/>
                    <a:pt x="13" y="18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E3460B18-277D-45EA-B557-F87920EC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" y="1262"/>
              <a:ext cx="26" cy="21"/>
            </a:xfrm>
            <a:custGeom>
              <a:avLst/>
              <a:gdLst>
                <a:gd name="T0" fmla="*/ 8 w 11"/>
                <a:gd name="T1" fmla="*/ 9 h 9"/>
                <a:gd name="T2" fmla="*/ 11 w 11"/>
                <a:gd name="T3" fmla="*/ 6 h 9"/>
                <a:gd name="T4" fmla="*/ 0 w 11"/>
                <a:gd name="T5" fmla="*/ 0 h 9"/>
                <a:gd name="T6" fmla="*/ 8 w 11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10" y="9"/>
                    <a:pt x="11" y="8"/>
                    <a:pt x="11" y="6"/>
                  </a:cubicBezTo>
                  <a:cubicBezTo>
                    <a:pt x="7" y="4"/>
                    <a:pt x="6" y="0"/>
                    <a:pt x="0" y="0"/>
                  </a:cubicBezTo>
                  <a:cubicBezTo>
                    <a:pt x="0" y="3"/>
                    <a:pt x="6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72111B5E-4726-481D-B1C8-859BEFDB5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" y="1333"/>
              <a:ext cx="19" cy="17"/>
            </a:xfrm>
            <a:custGeom>
              <a:avLst/>
              <a:gdLst>
                <a:gd name="T0" fmla="*/ 0 w 8"/>
                <a:gd name="T1" fmla="*/ 6 h 7"/>
                <a:gd name="T2" fmla="*/ 5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6"/>
                  </a:moveTo>
                  <a:cubicBezTo>
                    <a:pt x="2" y="6"/>
                    <a:pt x="2" y="7"/>
                    <a:pt x="5" y="7"/>
                  </a:cubicBezTo>
                  <a:cubicBezTo>
                    <a:pt x="6" y="7"/>
                    <a:pt x="8" y="6"/>
                    <a:pt x="8" y="4"/>
                  </a:cubicBezTo>
                  <a:cubicBezTo>
                    <a:pt x="8" y="2"/>
                    <a:pt x="7" y="1"/>
                    <a:pt x="6" y="0"/>
                  </a:cubicBezTo>
                  <a:cubicBezTo>
                    <a:pt x="3" y="1"/>
                    <a:pt x="1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2EEF5F89-02FD-4CFE-BD1A-6C4336D7B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" y="1207"/>
              <a:ext cx="99" cy="53"/>
            </a:xfrm>
            <a:custGeom>
              <a:avLst/>
              <a:gdLst>
                <a:gd name="T0" fmla="*/ 4 w 42"/>
                <a:gd name="T1" fmla="*/ 5 h 22"/>
                <a:gd name="T2" fmla="*/ 3 w 42"/>
                <a:gd name="T3" fmla="*/ 7 h 22"/>
                <a:gd name="T4" fmla="*/ 10 w 42"/>
                <a:gd name="T5" fmla="*/ 7 h 22"/>
                <a:gd name="T6" fmla="*/ 10 w 42"/>
                <a:gd name="T7" fmla="*/ 10 h 22"/>
                <a:gd name="T8" fmla="*/ 4 w 42"/>
                <a:gd name="T9" fmla="*/ 13 h 22"/>
                <a:gd name="T10" fmla="*/ 10 w 42"/>
                <a:gd name="T11" fmla="*/ 15 h 22"/>
                <a:gd name="T12" fmla="*/ 17 w 42"/>
                <a:gd name="T13" fmla="*/ 16 h 22"/>
                <a:gd name="T14" fmla="*/ 28 w 42"/>
                <a:gd name="T15" fmla="*/ 17 h 22"/>
                <a:gd name="T16" fmla="*/ 38 w 42"/>
                <a:gd name="T17" fmla="*/ 22 h 22"/>
                <a:gd name="T18" fmla="*/ 42 w 42"/>
                <a:gd name="T19" fmla="*/ 19 h 22"/>
                <a:gd name="T20" fmla="*/ 36 w 42"/>
                <a:gd name="T21" fmla="*/ 13 h 22"/>
                <a:gd name="T22" fmla="*/ 38 w 42"/>
                <a:gd name="T23" fmla="*/ 11 h 22"/>
                <a:gd name="T24" fmla="*/ 31 w 42"/>
                <a:gd name="T25" fmla="*/ 6 h 22"/>
                <a:gd name="T26" fmla="*/ 27 w 42"/>
                <a:gd name="T27" fmla="*/ 7 h 22"/>
                <a:gd name="T28" fmla="*/ 21 w 42"/>
                <a:gd name="T29" fmla="*/ 2 h 22"/>
                <a:gd name="T30" fmla="*/ 16 w 42"/>
                <a:gd name="T31" fmla="*/ 4 h 22"/>
                <a:gd name="T32" fmla="*/ 7 w 42"/>
                <a:gd name="T33" fmla="*/ 0 h 22"/>
                <a:gd name="T34" fmla="*/ 0 w 42"/>
                <a:gd name="T35" fmla="*/ 2 h 22"/>
                <a:gd name="T36" fmla="*/ 4 w 42"/>
                <a:gd name="T3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2">
                  <a:moveTo>
                    <a:pt x="4" y="5"/>
                  </a:moveTo>
                  <a:cubicBezTo>
                    <a:pt x="4" y="6"/>
                    <a:pt x="3" y="7"/>
                    <a:pt x="3" y="7"/>
                  </a:cubicBezTo>
                  <a:cubicBezTo>
                    <a:pt x="4" y="9"/>
                    <a:pt x="5" y="7"/>
                    <a:pt x="10" y="7"/>
                  </a:cubicBezTo>
                  <a:cubicBezTo>
                    <a:pt x="10" y="8"/>
                    <a:pt x="10" y="10"/>
                    <a:pt x="10" y="10"/>
                  </a:cubicBezTo>
                  <a:cubicBezTo>
                    <a:pt x="8" y="11"/>
                    <a:pt x="6" y="11"/>
                    <a:pt x="4" y="13"/>
                  </a:cubicBezTo>
                  <a:cubicBezTo>
                    <a:pt x="6" y="15"/>
                    <a:pt x="7" y="15"/>
                    <a:pt x="10" y="15"/>
                  </a:cubicBezTo>
                  <a:cubicBezTo>
                    <a:pt x="13" y="15"/>
                    <a:pt x="16" y="14"/>
                    <a:pt x="17" y="16"/>
                  </a:cubicBezTo>
                  <a:cubicBezTo>
                    <a:pt x="21" y="15"/>
                    <a:pt x="24" y="17"/>
                    <a:pt x="28" y="17"/>
                  </a:cubicBezTo>
                  <a:cubicBezTo>
                    <a:pt x="33" y="17"/>
                    <a:pt x="33" y="22"/>
                    <a:pt x="38" y="22"/>
                  </a:cubicBezTo>
                  <a:cubicBezTo>
                    <a:pt x="40" y="22"/>
                    <a:pt x="42" y="22"/>
                    <a:pt x="42" y="19"/>
                  </a:cubicBezTo>
                  <a:cubicBezTo>
                    <a:pt x="42" y="17"/>
                    <a:pt x="38" y="15"/>
                    <a:pt x="36" y="13"/>
                  </a:cubicBezTo>
                  <a:cubicBezTo>
                    <a:pt x="36" y="12"/>
                    <a:pt x="37" y="12"/>
                    <a:pt x="38" y="11"/>
                  </a:cubicBezTo>
                  <a:cubicBezTo>
                    <a:pt x="37" y="10"/>
                    <a:pt x="34" y="6"/>
                    <a:pt x="31" y="6"/>
                  </a:cubicBezTo>
                  <a:cubicBezTo>
                    <a:pt x="29" y="6"/>
                    <a:pt x="29" y="7"/>
                    <a:pt x="27" y="7"/>
                  </a:cubicBezTo>
                  <a:cubicBezTo>
                    <a:pt x="25" y="7"/>
                    <a:pt x="25" y="2"/>
                    <a:pt x="21" y="2"/>
                  </a:cubicBezTo>
                  <a:cubicBezTo>
                    <a:pt x="19" y="2"/>
                    <a:pt x="18" y="4"/>
                    <a:pt x="16" y="4"/>
                  </a:cubicBezTo>
                  <a:cubicBezTo>
                    <a:pt x="13" y="4"/>
                    <a:pt x="12" y="0"/>
                    <a:pt x="7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5"/>
                    <a:pt x="1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7320D99B-C906-41BE-8DEC-D1EC9B15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1252"/>
              <a:ext cx="26" cy="10"/>
            </a:xfrm>
            <a:custGeom>
              <a:avLst/>
              <a:gdLst>
                <a:gd name="T0" fmla="*/ 6 w 11"/>
                <a:gd name="T1" fmla="*/ 0 h 4"/>
                <a:gd name="T2" fmla="*/ 4 w 11"/>
                <a:gd name="T3" fmla="*/ 4 h 4"/>
                <a:gd name="T4" fmla="*/ 11 w 11"/>
                <a:gd name="T5" fmla="*/ 2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5" y="0"/>
                    <a:pt x="0" y="4"/>
                    <a:pt x="4" y="4"/>
                  </a:cubicBezTo>
                  <a:cubicBezTo>
                    <a:pt x="7" y="4"/>
                    <a:pt x="10" y="4"/>
                    <a:pt x="11" y="2"/>
                  </a:cubicBezTo>
                  <a:cubicBezTo>
                    <a:pt x="9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3EFE95DE-DEEA-40E5-BCDD-AC2B97B5C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1283"/>
              <a:ext cx="263" cy="83"/>
            </a:xfrm>
            <a:custGeom>
              <a:avLst/>
              <a:gdLst>
                <a:gd name="T0" fmla="*/ 50 w 111"/>
                <a:gd name="T1" fmla="*/ 31 h 35"/>
                <a:gd name="T2" fmla="*/ 53 w 111"/>
                <a:gd name="T3" fmla="*/ 31 h 35"/>
                <a:gd name="T4" fmla="*/ 64 w 111"/>
                <a:gd name="T5" fmla="*/ 35 h 35"/>
                <a:gd name="T6" fmla="*/ 82 w 111"/>
                <a:gd name="T7" fmla="*/ 35 h 35"/>
                <a:gd name="T8" fmla="*/ 88 w 111"/>
                <a:gd name="T9" fmla="*/ 32 h 35"/>
                <a:gd name="T10" fmla="*/ 92 w 111"/>
                <a:gd name="T11" fmla="*/ 35 h 35"/>
                <a:gd name="T12" fmla="*/ 111 w 111"/>
                <a:gd name="T13" fmla="*/ 27 h 35"/>
                <a:gd name="T14" fmla="*/ 108 w 111"/>
                <a:gd name="T15" fmla="*/ 27 h 35"/>
                <a:gd name="T16" fmla="*/ 109 w 111"/>
                <a:gd name="T17" fmla="*/ 25 h 35"/>
                <a:gd name="T18" fmla="*/ 111 w 111"/>
                <a:gd name="T19" fmla="*/ 24 h 35"/>
                <a:gd name="T20" fmla="*/ 93 w 111"/>
                <a:gd name="T21" fmla="*/ 18 h 35"/>
                <a:gd name="T22" fmla="*/ 65 w 111"/>
                <a:gd name="T23" fmla="*/ 24 h 35"/>
                <a:gd name="T24" fmla="*/ 49 w 111"/>
                <a:gd name="T25" fmla="*/ 21 h 35"/>
                <a:gd name="T26" fmla="*/ 45 w 111"/>
                <a:gd name="T27" fmla="*/ 20 h 35"/>
                <a:gd name="T28" fmla="*/ 47 w 111"/>
                <a:gd name="T29" fmla="*/ 19 h 35"/>
                <a:gd name="T30" fmla="*/ 37 w 111"/>
                <a:gd name="T31" fmla="*/ 15 h 35"/>
                <a:gd name="T32" fmla="*/ 46 w 111"/>
                <a:gd name="T33" fmla="*/ 15 h 35"/>
                <a:gd name="T34" fmla="*/ 35 w 111"/>
                <a:gd name="T35" fmla="*/ 7 h 35"/>
                <a:gd name="T36" fmla="*/ 31 w 111"/>
                <a:gd name="T37" fmla="*/ 7 h 35"/>
                <a:gd name="T38" fmla="*/ 27 w 111"/>
                <a:gd name="T39" fmla="*/ 9 h 35"/>
                <a:gd name="T40" fmla="*/ 7 w 111"/>
                <a:gd name="T41" fmla="*/ 1 h 35"/>
                <a:gd name="T42" fmla="*/ 0 w 111"/>
                <a:gd name="T43" fmla="*/ 4 h 35"/>
                <a:gd name="T44" fmla="*/ 16 w 111"/>
                <a:gd name="T45" fmla="*/ 12 h 35"/>
                <a:gd name="T46" fmla="*/ 21 w 111"/>
                <a:gd name="T47" fmla="*/ 10 h 35"/>
                <a:gd name="T48" fmla="*/ 30 w 111"/>
                <a:gd name="T49" fmla="*/ 21 h 35"/>
                <a:gd name="T50" fmla="*/ 27 w 111"/>
                <a:gd name="T51" fmla="*/ 25 h 35"/>
                <a:gd name="T52" fmla="*/ 44 w 111"/>
                <a:gd name="T53" fmla="*/ 35 h 35"/>
                <a:gd name="T54" fmla="*/ 50 w 111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1" h="35">
                  <a:moveTo>
                    <a:pt x="50" y="31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2" y="35"/>
                    <a:pt x="59" y="35"/>
                    <a:pt x="64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4" y="35"/>
                    <a:pt x="85" y="32"/>
                    <a:pt x="88" y="32"/>
                  </a:cubicBezTo>
                  <a:cubicBezTo>
                    <a:pt x="88" y="33"/>
                    <a:pt x="89" y="35"/>
                    <a:pt x="92" y="35"/>
                  </a:cubicBezTo>
                  <a:cubicBezTo>
                    <a:pt x="100" y="35"/>
                    <a:pt x="110" y="35"/>
                    <a:pt x="111" y="27"/>
                  </a:cubicBezTo>
                  <a:cubicBezTo>
                    <a:pt x="111" y="27"/>
                    <a:pt x="110" y="27"/>
                    <a:pt x="108" y="27"/>
                  </a:cubicBezTo>
                  <a:cubicBezTo>
                    <a:pt x="108" y="26"/>
                    <a:pt x="109" y="25"/>
                    <a:pt x="109" y="25"/>
                  </a:cubicBezTo>
                  <a:cubicBezTo>
                    <a:pt x="110" y="25"/>
                    <a:pt x="111" y="24"/>
                    <a:pt x="111" y="24"/>
                  </a:cubicBezTo>
                  <a:cubicBezTo>
                    <a:pt x="108" y="18"/>
                    <a:pt x="102" y="18"/>
                    <a:pt x="93" y="18"/>
                  </a:cubicBezTo>
                  <a:cubicBezTo>
                    <a:pt x="81" y="18"/>
                    <a:pt x="77" y="24"/>
                    <a:pt x="65" y="24"/>
                  </a:cubicBezTo>
                  <a:cubicBezTo>
                    <a:pt x="59" y="24"/>
                    <a:pt x="54" y="22"/>
                    <a:pt x="49" y="21"/>
                  </a:cubicBezTo>
                  <a:cubicBezTo>
                    <a:pt x="48" y="22"/>
                    <a:pt x="45" y="23"/>
                    <a:pt x="45" y="20"/>
                  </a:cubicBezTo>
                  <a:cubicBezTo>
                    <a:pt x="45" y="19"/>
                    <a:pt x="47" y="20"/>
                    <a:pt x="47" y="19"/>
                  </a:cubicBezTo>
                  <a:cubicBezTo>
                    <a:pt x="44" y="17"/>
                    <a:pt x="38" y="19"/>
                    <a:pt x="3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4" y="11"/>
                    <a:pt x="33" y="11"/>
                    <a:pt x="35" y="7"/>
                  </a:cubicBezTo>
                  <a:cubicBezTo>
                    <a:pt x="35" y="7"/>
                    <a:pt x="33" y="7"/>
                    <a:pt x="31" y="7"/>
                  </a:cubicBezTo>
                  <a:cubicBezTo>
                    <a:pt x="30" y="7"/>
                    <a:pt x="29" y="9"/>
                    <a:pt x="27" y="9"/>
                  </a:cubicBezTo>
                  <a:cubicBezTo>
                    <a:pt x="19" y="9"/>
                    <a:pt x="17" y="1"/>
                    <a:pt x="7" y="1"/>
                  </a:cubicBezTo>
                  <a:cubicBezTo>
                    <a:pt x="4" y="1"/>
                    <a:pt x="0" y="0"/>
                    <a:pt x="0" y="4"/>
                  </a:cubicBezTo>
                  <a:cubicBezTo>
                    <a:pt x="0" y="6"/>
                    <a:pt x="14" y="12"/>
                    <a:pt x="16" y="12"/>
                  </a:cubicBezTo>
                  <a:cubicBezTo>
                    <a:pt x="18" y="12"/>
                    <a:pt x="20" y="11"/>
                    <a:pt x="21" y="10"/>
                  </a:cubicBezTo>
                  <a:cubicBezTo>
                    <a:pt x="25" y="13"/>
                    <a:pt x="26" y="17"/>
                    <a:pt x="30" y="21"/>
                  </a:cubicBezTo>
                  <a:cubicBezTo>
                    <a:pt x="29" y="22"/>
                    <a:pt x="27" y="23"/>
                    <a:pt x="27" y="25"/>
                  </a:cubicBezTo>
                  <a:cubicBezTo>
                    <a:pt x="27" y="29"/>
                    <a:pt x="39" y="35"/>
                    <a:pt x="44" y="35"/>
                  </a:cubicBezTo>
                  <a:cubicBezTo>
                    <a:pt x="46" y="35"/>
                    <a:pt x="49" y="31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024AEA6C-3A7D-4315-837E-4D2FAE61D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328"/>
              <a:ext cx="45" cy="36"/>
            </a:xfrm>
            <a:custGeom>
              <a:avLst/>
              <a:gdLst>
                <a:gd name="T0" fmla="*/ 19 w 19"/>
                <a:gd name="T1" fmla="*/ 7 h 15"/>
                <a:gd name="T2" fmla="*/ 9 w 19"/>
                <a:gd name="T3" fmla="*/ 0 h 15"/>
                <a:gd name="T4" fmla="*/ 3 w 19"/>
                <a:gd name="T5" fmla="*/ 5 h 15"/>
                <a:gd name="T6" fmla="*/ 0 w 19"/>
                <a:gd name="T7" fmla="*/ 9 h 15"/>
                <a:gd name="T8" fmla="*/ 14 w 19"/>
                <a:gd name="T9" fmla="*/ 15 h 15"/>
                <a:gd name="T10" fmla="*/ 19 w 19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9" y="7"/>
                  </a:moveTo>
                  <a:cubicBezTo>
                    <a:pt x="19" y="5"/>
                    <a:pt x="13" y="0"/>
                    <a:pt x="9" y="0"/>
                  </a:cubicBezTo>
                  <a:cubicBezTo>
                    <a:pt x="4" y="0"/>
                    <a:pt x="5" y="5"/>
                    <a:pt x="3" y="5"/>
                  </a:cubicBezTo>
                  <a:cubicBezTo>
                    <a:pt x="2" y="5"/>
                    <a:pt x="0" y="6"/>
                    <a:pt x="0" y="9"/>
                  </a:cubicBezTo>
                  <a:cubicBezTo>
                    <a:pt x="0" y="9"/>
                    <a:pt x="13" y="15"/>
                    <a:pt x="14" y="15"/>
                  </a:cubicBezTo>
                  <a:cubicBezTo>
                    <a:pt x="18" y="15"/>
                    <a:pt x="19" y="11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4F5E5D79-023F-4816-83C6-44622679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" y="1262"/>
              <a:ext cx="42" cy="12"/>
            </a:xfrm>
            <a:custGeom>
              <a:avLst/>
              <a:gdLst>
                <a:gd name="T0" fmla="*/ 15 w 18"/>
                <a:gd name="T1" fmla="*/ 0 h 5"/>
                <a:gd name="T2" fmla="*/ 0 w 18"/>
                <a:gd name="T3" fmla="*/ 2 h 5"/>
                <a:gd name="T4" fmla="*/ 14 w 18"/>
                <a:gd name="T5" fmla="*/ 5 h 5"/>
                <a:gd name="T6" fmla="*/ 18 w 18"/>
                <a:gd name="T7" fmla="*/ 3 h 5"/>
                <a:gd name="T8" fmla="*/ 18 w 18"/>
                <a:gd name="T9" fmla="*/ 0 h 5"/>
                <a:gd name="T10" fmla="*/ 15 w 18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5">
                  <a:moveTo>
                    <a:pt x="15" y="0"/>
                  </a:moveTo>
                  <a:cubicBezTo>
                    <a:pt x="11" y="0"/>
                    <a:pt x="2" y="0"/>
                    <a:pt x="0" y="2"/>
                  </a:cubicBezTo>
                  <a:cubicBezTo>
                    <a:pt x="0" y="2"/>
                    <a:pt x="13" y="5"/>
                    <a:pt x="14" y="5"/>
                  </a:cubicBezTo>
                  <a:cubicBezTo>
                    <a:pt x="16" y="5"/>
                    <a:pt x="18" y="4"/>
                    <a:pt x="18" y="3"/>
                  </a:cubicBezTo>
                  <a:cubicBezTo>
                    <a:pt x="18" y="2"/>
                    <a:pt x="18" y="1"/>
                    <a:pt x="18" y="0"/>
                  </a:cubicBezTo>
                  <a:cubicBezTo>
                    <a:pt x="14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9E89DE1D-A3D6-45AD-86F9-7DA5902FC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" y="1222"/>
              <a:ext cx="49" cy="40"/>
            </a:xfrm>
            <a:custGeom>
              <a:avLst/>
              <a:gdLst>
                <a:gd name="T0" fmla="*/ 8 w 21"/>
                <a:gd name="T1" fmla="*/ 12 h 17"/>
                <a:gd name="T2" fmla="*/ 6 w 21"/>
                <a:gd name="T3" fmla="*/ 14 h 17"/>
                <a:gd name="T4" fmla="*/ 21 w 21"/>
                <a:gd name="T5" fmla="*/ 14 h 17"/>
                <a:gd name="T6" fmla="*/ 21 w 21"/>
                <a:gd name="T7" fmla="*/ 8 h 17"/>
                <a:gd name="T8" fmla="*/ 13 w 21"/>
                <a:gd name="T9" fmla="*/ 3 h 17"/>
                <a:gd name="T10" fmla="*/ 6 w 21"/>
                <a:gd name="T11" fmla="*/ 0 h 17"/>
                <a:gd name="T12" fmla="*/ 0 w 21"/>
                <a:gd name="T13" fmla="*/ 3 h 17"/>
                <a:gd name="T14" fmla="*/ 8 w 21"/>
                <a:gd name="T1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7">
                  <a:moveTo>
                    <a:pt x="8" y="12"/>
                  </a:moveTo>
                  <a:cubicBezTo>
                    <a:pt x="7" y="12"/>
                    <a:pt x="6" y="13"/>
                    <a:pt x="6" y="14"/>
                  </a:cubicBezTo>
                  <a:cubicBezTo>
                    <a:pt x="6" y="17"/>
                    <a:pt x="13" y="16"/>
                    <a:pt x="21" y="14"/>
                  </a:cubicBezTo>
                  <a:cubicBezTo>
                    <a:pt x="21" y="11"/>
                    <a:pt x="21" y="10"/>
                    <a:pt x="21" y="8"/>
                  </a:cubicBezTo>
                  <a:cubicBezTo>
                    <a:pt x="21" y="4"/>
                    <a:pt x="13" y="9"/>
                    <a:pt x="13" y="3"/>
                  </a:cubicBezTo>
                  <a:cubicBezTo>
                    <a:pt x="11" y="3"/>
                    <a:pt x="6" y="1"/>
                    <a:pt x="6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8"/>
                    <a:pt x="5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FE5C9A23-3555-41BE-B629-CF58F4677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" y="1184"/>
              <a:ext cx="19" cy="12"/>
            </a:xfrm>
            <a:custGeom>
              <a:avLst/>
              <a:gdLst>
                <a:gd name="T0" fmla="*/ 4 w 8"/>
                <a:gd name="T1" fmla="*/ 5 h 5"/>
                <a:gd name="T2" fmla="*/ 8 w 8"/>
                <a:gd name="T3" fmla="*/ 5 h 5"/>
                <a:gd name="T4" fmla="*/ 8 w 8"/>
                <a:gd name="T5" fmla="*/ 0 h 5"/>
                <a:gd name="T6" fmla="*/ 0 w 8"/>
                <a:gd name="T7" fmla="*/ 0 h 5"/>
                <a:gd name="T8" fmla="*/ 4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3"/>
                    <a:pt x="3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5D26D6D3-C509-482F-8157-B4FD35A4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136"/>
              <a:ext cx="168" cy="114"/>
            </a:xfrm>
            <a:custGeom>
              <a:avLst/>
              <a:gdLst>
                <a:gd name="T0" fmla="*/ 10 w 71"/>
                <a:gd name="T1" fmla="*/ 20 h 48"/>
                <a:gd name="T2" fmla="*/ 3 w 71"/>
                <a:gd name="T3" fmla="*/ 17 h 48"/>
                <a:gd name="T4" fmla="*/ 0 w 71"/>
                <a:gd name="T5" fmla="*/ 17 h 48"/>
                <a:gd name="T6" fmla="*/ 13 w 71"/>
                <a:gd name="T7" fmla="*/ 25 h 48"/>
                <a:gd name="T8" fmla="*/ 8 w 71"/>
                <a:gd name="T9" fmla="*/ 28 h 48"/>
                <a:gd name="T10" fmla="*/ 10 w 71"/>
                <a:gd name="T11" fmla="*/ 31 h 48"/>
                <a:gd name="T12" fmla="*/ 15 w 71"/>
                <a:gd name="T13" fmla="*/ 29 h 48"/>
                <a:gd name="T14" fmla="*/ 18 w 71"/>
                <a:gd name="T15" fmla="*/ 32 h 48"/>
                <a:gd name="T16" fmla="*/ 25 w 71"/>
                <a:gd name="T17" fmla="*/ 30 h 48"/>
                <a:gd name="T18" fmla="*/ 34 w 71"/>
                <a:gd name="T19" fmla="*/ 32 h 48"/>
                <a:gd name="T20" fmla="*/ 17 w 71"/>
                <a:gd name="T21" fmla="*/ 36 h 48"/>
                <a:gd name="T22" fmla="*/ 27 w 71"/>
                <a:gd name="T23" fmla="*/ 42 h 48"/>
                <a:gd name="T24" fmla="*/ 24 w 71"/>
                <a:gd name="T25" fmla="*/ 44 h 48"/>
                <a:gd name="T26" fmla="*/ 33 w 71"/>
                <a:gd name="T27" fmla="*/ 48 h 48"/>
                <a:gd name="T28" fmla="*/ 38 w 71"/>
                <a:gd name="T29" fmla="*/ 42 h 48"/>
                <a:gd name="T30" fmla="*/ 45 w 71"/>
                <a:gd name="T31" fmla="*/ 47 h 48"/>
                <a:gd name="T32" fmla="*/ 45 w 71"/>
                <a:gd name="T33" fmla="*/ 45 h 48"/>
                <a:gd name="T34" fmla="*/ 51 w 71"/>
                <a:gd name="T35" fmla="*/ 45 h 48"/>
                <a:gd name="T36" fmla="*/ 48 w 71"/>
                <a:gd name="T37" fmla="*/ 40 h 48"/>
                <a:gd name="T38" fmla="*/ 50 w 71"/>
                <a:gd name="T39" fmla="*/ 36 h 48"/>
                <a:gd name="T40" fmla="*/ 54 w 71"/>
                <a:gd name="T41" fmla="*/ 40 h 48"/>
                <a:gd name="T42" fmla="*/ 65 w 71"/>
                <a:gd name="T43" fmla="*/ 33 h 48"/>
                <a:gd name="T44" fmla="*/ 70 w 71"/>
                <a:gd name="T45" fmla="*/ 32 h 48"/>
                <a:gd name="T46" fmla="*/ 70 w 71"/>
                <a:gd name="T47" fmla="*/ 28 h 48"/>
                <a:gd name="T48" fmla="*/ 59 w 71"/>
                <a:gd name="T49" fmla="*/ 25 h 48"/>
                <a:gd name="T50" fmla="*/ 55 w 71"/>
                <a:gd name="T51" fmla="*/ 25 h 48"/>
                <a:gd name="T52" fmla="*/ 57 w 71"/>
                <a:gd name="T53" fmla="*/ 22 h 48"/>
                <a:gd name="T54" fmla="*/ 54 w 71"/>
                <a:gd name="T55" fmla="*/ 18 h 48"/>
                <a:gd name="T56" fmla="*/ 51 w 71"/>
                <a:gd name="T57" fmla="*/ 13 h 48"/>
                <a:gd name="T58" fmla="*/ 49 w 71"/>
                <a:gd name="T59" fmla="*/ 13 h 48"/>
                <a:gd name="T60" fmla="*/ 49 w 71"/>
                <a:gd name="T61" fmla="*/ 16 h 48"/>
                <a:gd name="T62" fmla="*/ 49 w 71"/>
                <a:gd name="T63" fmla="*/ 21 h 48"/>
                <a:gd name="T64" fmla="*/ 47 w 71"/>
                <a:gd name="T65" fmla="*/ 21 h 48"/>
                <a:gd name="T66" fmla="*/ 43 w 71"/>
                <a:gd name="T67" fmla="*/ 14 h 48"/>
                <a:gd name="T68" fmla="*/ 34 w 71"/>
                <a:gd name="T69" fmla="*/ 13 h 48"/>
                <a:gd name="T70" fmla="*/ 27 w 71"/>
                <a:gd name="T71" fmla="*/ 3 h 48"/>
                <a:gd name="T72" fmla="*/ 12 w 71"/>
                <a:gd name="T73" fmla="*/ 0 h 48"/>
                <a:gd name="T74" fmla="*/ 19 w 71"/>
                <a:gd name="T75" fmla="*/ 5 h 48"/>
                <a:gd name="T76" fmla="*/ 15 w 71"/>
                <a:gd name="T77" fmla="*/ 5 h 48"/>
                <a:gd name="T78" fmla="*/ 7 w 71"/>
                <a:gd name="T79" fmla="*/ 7 h 48"/>
                <a:gd name="T80" fmla="*/ 10 w 71"/>
                <a:gd name="T81" fmla="*/ 11 h 48"/>
                <a:gd name="T82" fmla="*/ 16 w 71"/>
                <a:gd name="T83" fmla="*/ 11 h 48"/>
                <a:gd name="T84" fmla="*/ 14 w 71"/>
                <a:gd name="T85" fmla="*/ 13 h 48"/>
                <a:gd name="T86" fmla="*/ 8 w 71"/>
                <a:gd name="T87" fmla="*/ 11 h 48"/>
                <a:gd name="T88" fmla="*/ 2 w 71"/>
                <a:gd name="T89" fmla="*/ 14 h 48"/>
                <a:gd name="T90" fmla="*/ 12 w 71"/>
                <a:gd name="T91" fmla="*/ 18 h 48"/>
                <a:gd name="T92" fmla="*/ 10 w 71"/>
                <a:gd name="T93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48">
                  <a:moveTo>
                    <a:pt x="10" y="20"/>
                  </a:moveTo>
                  <a:cubicBezTo>
                    <a:pt x="8" y="20"/>
                    <a:pt x="5" y="21"/>
                    <a:pt x="3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5"/>
                    <a:pt x="5" y="25"/>
                    <a:pt x="13" y="25"/>
                  </a:cubicBezTo>
                  <a:cubicBezTo>
                    <a:pt x="12" y="27"/>
                    <a:pt x="10" y="27"/>
                    <a:pt x="8" y="28"/>
                  </a:cubicBezTo>
                  <a:cubicBezTo>
                    <a:pt x="8" y="29"/>
                    <a:pt x="8" y="31"/>
                    <a:pt x="10" y="31"/>
                  </a:cubicBezTo>
                  <a:cubicBezTo>
                    <a:pt x="12" y="31"/>
                    <a:pt x="12" y="30"/>
                    <a:pt x="15" y="29"/>
                  </a:cubicBezTo>
                  <a:cubicBezTo>
                    <a:pt x="15" y="30"/>
                    <a:pt x="15" y="32"/>
                    <a:pt x="18" y="32"/>
                  </a:cubicBezTo>
                  <a:cubicBezTo>
                    <a:pt x="20" y="32"/>
                    <a:pt x="21" y="30"/>
                    <a:pt x="25" y="30"/>
                  </a:cubicBezTo>
                  <a:cubicBezTo>
                    <a:pt x="28" y="30"/>
                    <a:pt x="30" y="31"/>
                    <a:pt x="34" y="32"/>
                  </a:cubicBezTo>
                  <a:cubicBezTo>
                    <a:pt x="31" y="32"/>
                    <a:pt x="17" y="32"/>
                    <a:pt x="17" y="36"/>
                  </a:cubicBezTo>
                  <a:cubicBezTo>
                    <a:pt x="17" y="40"/>
                    <a:pt x="23" y="42"/>
                    <a:pt x="27" y="42"/>
                  </a:cubicBezTo>
                  <a:cubicBezTo>
                    <a:pt x="26" y="43"/>
                    <a:pt x="25" y="43"/>
                    <a:pt x="24" y="44"/>
                  </a:cubicBezTo>
                  <a:cubicBezTo>
                    <a:pt x="24" y="47"/>
                    <a:pt x="29" y="48"/>
                    <a:pt x="33" y="48"/>
                  </a:cubicBezTo>
                  <a:cubicBezTo>
                    <a:pt x="36" y="48"/>
                    <a:pt x="38" y="47"/>
                    <a:pt x="38" y="42"/>
                  </a:cubicBezTo>
                  <a:cubicBezTo>
                    <a:pt x="40" y="44"/>
                    <a:pt x="45" y="47"/>
                    <a:pt x="45" y="4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1"/>
                    <a:pt x="49" y="42"/>
                    <a:pt x="48" y="40"/>
                  </a:cubicBezTo>
                  <a:cubicBezTo>
                    <a:pt x="49" y="39"/>
                    <a:pt x="49" y="37"/>
                    <a:pt x="50" y="36"/>
                  </a:cubicBezTo>
                  <a:cubicBezTo>
                    <a:pt x="51" y="39"/>
                    <a:pt x="51" y="40"/>
                    <a:pt x="54" y="40"/>
                  </a:cubicBezTo>
                  <a:cubicBezTo>
                    <a:pt x="57" y="40"/>
                    <a:pt x="60" y="33"/>
                    <a:pt x="65" y="33"/>
                  </a:cubicBezTo>
                  <a:cubicBezTo>
                    <a:pt x="66" y="33"/>
                    <a:pt x="69" y="33"/>
                    <a:pt x="70" y="32"/>
                  </a:cubicBezTo>
                  <a:cubicBezTo>
                    <a:pt x="71" y="31"/>
                    <a:pt x="70" y="30"/>
                    <a:pt x="70" y="28"/>
                  </a:cubicBezTo>
                  <a:cubicBezTo>
                    <a:pt x="67" y="28"/>
                    <a:pt x="61" y="25"/>
                    <a:pt x="59" y="25"/>
                  </a:cubicBezTo>
                  <a:cubicBezTo>
                    <a:pt x="59" y="25"/>
                    <a:pt x="55" y="29"/>
                    <a:pt x="55" y="25"/>
                  </a:cubicBezTo>
                  <a:cubicBezTo>
                    <a:pt x="55" y="25"/>
                    <a:pt x="57" y="23"/>
                    <a:pt x="57" y="22"/>
                  </a:cubicBezTo>
                  <a:cubicBezTo>
                    <a:pt x="57" y="20"/>
                    <a:pt x="54" y="19"/>
                    <a:pt x="54" y="18"/>
                  </a:cubicBezTo>
                  <a:cubicBezTo>
                    <a:pt x="54" y="15"/>
                    <a:pt x="54" y="13"/>
                    <a:pt x="51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7"/>
                    <a:pt x="47" y="15"/>
                    <a:pt x="43" y="14"/>
                  </a:cubicBezTo>
                  <a:cubicBezTo>
                    <a:pt x="40" y="12"/>
                    <a:pt x="37" y="14"/>
                    <a:pt x="34" y="13"/>
                  </a:cubicBezTo>
                  <a:cubicBezTo>
                    <a:pt x="30" y="12"/>
                    <a:pt x="31" y="5"/>
                    <a:pt x="27" y="3"/>
                  </a:cubicBezTo>
                  <a:cubicBezTo>
                    <a:pt x="23" y="1"/>
                    <a:pt x="18" y="1"/>
                    <a:pt x="12" y="0"/>
                  </a:cubicBezTo>
                  <a:cubicBezTo>
                    <a:pt x="13" y="4"/>
                    <a:pt x="17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10" y="5"/>
                    <a:pt x="7" y="7"/>
                  </a:cubicBezTo>
                  <a:cubicBezTo>
                    <a:pt x="7" y="7"/>
                    <a:pt x="9" y="11"/>
                    <a:pt x="10" y="11"/>
                  </a:cubicBezTo>
                  <a:cubicBezTo>
                    <a:pt x="11" y="11"/>
                    <a:pt x="14" y="9"/>
                    <a:pt x="16" y="11"/>
                  </a:cubicBezTo>
                  <a:cubicBezTo>
                    <a:pt x="15" y="11"/>
                    <a:pt x="15" y="13"/>
                    <a:pt x="14" y="13"/>
                  </a:cubicBezTo>
                  <a:cubicBezTo>
                    <a:pt x="12" y="13"/>
                    <a:pt x="11" y="11"/>
                    <a:pt x="8" y="11"/>
                  </a:cubicBezTo>
                  <a:cubicBezTo>
                    <a:pt x="5" y="11"/>
                    <a:pt x="2" y="11"/>
                    <a:pt x="2" y="14"/>
                  </a:cubicBezTo>
                  <a:cubicBezTo>
                    <a:pt x="2" y="16"/>
                    <a:pt x="9" y="17"/>
                    <a:pt x="12" y="18"/>
                  </a:cubicBezTo>
                  <a:cubicBezTo>
                    <a:pt x="12" y="18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86009072-18CE-404E-81BE-C0D09EB5C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" y="1605"/>
              <a:ext cx="111" cy="69"/>
            </a:xfrm>
            <a:custGeom>
              <a:avLst/>
              <a:gdLst>
                <a:gd name="T0" fmla="*/ 37 w 47"/>
                <a:gd name="T1" fmla="*/ 17 h 29"/>
                <a:gd name="T2" fmla="*/ 35 w 47"/>
                <a:gd name="T3" fmla="*/ 13 h 29"/>
                <a:gd name="T4" fmla="*/ 19 w 47"/>
                <a:gd name="T5" fmla="*/ 4 h 29"/>
                <a:gd name="T6" fmla="*/ 17 w 47"/>
                <a:gd name="T7" fmla="*/ 6 h 29"/>
                <a:gd name="T8" fmla="*/ 13 w 47"/>
                <a:gd name="T9" fmla="*/ 0 h 29"/>
                <a:gd name="T10" fmla="*/ 5 w 47"/>
                <a:gd name="T11" fmla="*/ 13 h 29"/>
                <a:gd name="T12" fmla="*/ 5 w 47"/>
                <a:gd name="T13" fmla="*/ 17 h 29"/>
                <a:gd name="T14" fmla="*/ 3 w 47"/>
                <a:gd name="T15" fmla="*/ 20 h 29"/>
                <a:gd name="T16" fmla="*/ 0 w 47"/>
                <a:gd name="T17" fmla="*/ 24 h 29"/>
                <a:gd name="T18" fmla="*/ 10 w 47"/>
                <a:gd name="T19" fmla="*/ 24 h 29"/>
                <a:gd name="T20" fmla="*/ 12 w 47"/>
                <a:gd name="T21" fmla="*/ 29 h 29"/>
                <a:gd name="T22" fmla="*/ 14 w 47"/>
                <a:gd name="T23" fmla="*/ 27 h 29"/>
                <a:gd name="T24" fmla="*/ 24 w 47"/>
                <a:gd name="T25" fmla="*/ 18 h 29"/>
                <a:gd name="T26" fmla="*/ 33 w 47"/>
                <a:gd name="T27" fmla="*/ 23 h 29"/>
                <a:gd name="T28" fmla="*/ 39 w 47"/>
                <a:gd name="T29" fmla="*/ 23 h 29"/>
                <a:gd name="T30" fmla="*/ 47 w 47"/>
                <a:gd name="T31" fmla="*/ 21 h 29"/>
                <a:gd name="T32" fmla="*/ 37 w 47"/>
                <a:gd name="T33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29">
                  <a:moveTo>
                    <a:pt x="37" y="17"/>
                  </a:moveTo>
                  <a:cubicBezTo>
                    <a:pt x="36" y="17"/>
                    <a:pt x="37" y="15"/>
                    <a:pt x="35" y="13"/>
                  </a:cubicBezTo>
                  <a:cubicBezTo>
                    <a:pt x="31" y="8"/>
                    <a:pt x="24" y="10"/>
                    <a:pt x="19" y="4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16" y="4"/>
                    <a:pt x="14" y="3"/>
                    <a:pt x="13" y="0"/>
                  </a:cubicBezTo>
                  <a:cubicBezTo>
                    <a:pt x="7" y="0"/>
                    <a:pt x="5" y="9"/>
                    <a:pt x="5" y="13"/>
                  </a:cubicBezTo>
                  <a:cubicBezTo>
                    <a:pt x="5" y="15"/>
                    <a:pt x="5" y="15"/>
                    <a:pt x="5" y="17"/>
                  </a:cubicBezTo>
                  <a:cubicBezTo>
                    <a:pt x="5" y="18"/>
                    <a:pt x="5" y="19"/>
                    <a:pt x="3" y="20"/>
                  </a:cubicBezTo>
                  <a:cubicBezTo>
                    <a:pt x="3" y="21"/>
                    <a:pt x="1" y="20"/>
                    <a:pt x="0" y="24"/>
                  </a:cubicBezTo>
                  <a:cubicBezTo>
                    <a:pt x="2" y="24"/>
                    <a:pt x="7" y="23"/>
                    <a:pt x="10" y="24"/>
                  </a:cubicBezTo>
                  <a:cubicBezTo>
                    <a:pt x="10" y="27"/>
                    <a:pt x="9" y="29"/>
                    <a:pt x="12" y="29"/>
                  </a:cubicBezTo>
                  <a:cubicBezTo>
                    <a:pt x="13" y="29"/>
                    <a:pt x="13" y="28"/>
                    <a:pt x="14" y="27"/>
                  </a:cubicBezTo>
                  <a:cubicBezTo>
                    <a:pt x="17" y="28"/>
                    <a:pt x="24" y="23"/>
                    <a:pt x="24" y="18"/>
                  </a:cubicBezTo>
                  <a:cubicBezTo>
                    <a:pt x="26" y="18"/>
                    <a:pt x="33" y="23"/>
                    <a:pt x="33" y="23"/>
                  </a:cubicBezTo>
                  <a:cubicBezTo>
                    <a:pt x="35" y="23"/>
                    <a:pt x="37" y="23"/>
                    <a:pt x="39" y="23"/>
                  </a:cubicBezTo>
                  <a:cubicBezTo>
                    <a:pt x="42" y="23"/>
                    <a:pt x="44" y="23"/>
                    <a:pt x="47" y="21"/>
                  </a:cubicBezTo>
                  <a:cubicBezTo>
                    <a:pt x="45" y="18"/>
                    <a:pt x="41" y="20"/>
                    <a:pt x="3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3A8D6CEF-4A99-4FB8-943C-93AAD722A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8" y="1537"/>
              <a:ext cx="33" cy="30"/>
            </a:xfrm>
            <a:custGeom>
              <a:avLst/>
              <a:gdLst>
                <a:gd name="T0" fmla="*/ 14 w 14"/>
                <a:gd name="T1" fmla="*/ 8 h 13"/>
                <a:gd name="T2" fmla="*/ 0 w 14"/>
                <a:gd name="T3" fmla="*/ 8 h 13"/>
                <a:gd name="T4" fmla="*/ 6 w 14"/>
                <a:gd name="T5" fmla="*/ 13 h 13"/>
                <a:gd name="T6" fmla="*/ 14 w 14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14" y="8"/>
                  </a:moveTo>
                  <a:cubicBezTo>
                    <a:pt x="14" y="0"/>
                    <a:pt x="0" y="0"/>
                    <a:pt x="0" y="8"/>
                  </a:cubicBezTo>
                  <a:cubicBezTo>
                    <a:pt x="0" y="12"/>
                    <a:pt x="2" y="13"/>
                    <a:pt x="6" y="13"/>
                  </a:cubicBezTo>
                  <a:cubicBezTo>
                    <a:pt x="8" y="13"/>
                    <a:pt x="14" y="12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92925FA1-03C7-42F5-B5B6-6DCD1F7AE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1676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6 h 9"/>
                <a:gd name="T4" fmla="*/ 0 w 11"/>
                <a:gd name="T5" fmla="*/ 9 h 9"/>
                <a:gd name="T6" fmla="*/ 11 w 11"/>
                <a:gd name="T7" fmla="*/ 1 h 9"/>
                <a:gd name="T8" fmla="*/ 5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4" y="2"/>
                    <a:pt x="0" y="4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9"/>
                    <a:pt x="9" y="4"/>
                    <a:pt x="11" y="1"/>
                  </a:cubicBezTo>
                  <a:cubicBezTo>
                    <a:pt x="8" y="0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7D36693A-0D3A-40C6-B685-38310767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" y="1387"/>
              <a:ext cx="73" cy="31"/>
            </a:xfrm>
            <a:custGeom>
              <a:avLst/>
              <a:gdLst>
                <a:gd name="T0" fmla="*/ 12 w 31"/>
                <a:gd name="T1" fmla="*/ 13 h 13"/>
                <a:gd name="T2" fmla="*/ 20 w 31"/>
                <a:gd name="T3" fmla="*/ 11 h 13"/>
                <a:gd name="T4" fmla="*/ 27 w 31"/>
                <a:gd name="T5" fmla="*/ 12 h 13"/>
                <a:gd name="T6" fmla="*/ 31 w 31"/>
                <a:gd name="T7" fmla="*/ 9 h 13"/>
                <a:gd name="T8" fmla="*/ 15 w 31"/>
                <a:gd name="T9" fmla="*/ 2 h 13"/>
                <a:gd name="T10" fmla="*/ 4 w 31"/>
                <a:gd name="T11" fmla="*/ 0 h 13"/>
                <a:gd name="T12" fmla="*/ 0 w 31"/>
                <a:gd name="T13" fmla="*/ 3 h 13"/>
                <a:gd name="T14" fmla="*/ 5 w 31"/>
                <a:gd name="T15" fmla="*/ 8 h 13"/>
                <a:gd name="T16" fmla="*/ 12 w 31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">
                  <a:moveTo>
                    <a:pt x="12" y="13"/>
                  </a:moveTo>
                  <a:cubicBezTo>
                    <a:pt x="15" y="13"/>
                    <a:pt x="17" y="11"/>
                    <a:pt x="20" y="11"/>
                  </a:cubicBezTo>
                  <a:cubicBezTo>
                    <a:pt x="22" y="11"/>
                    <a:pt x="24" y="12"/>
                    <a:pt x="27" y="12"/>
                  </a:cubicBezTo>
                  <a:cubicBezTo>
                    <a:pt x="29" y="12"/>
                    <a:pt x="30" y="11"/>
                    <a:pt x="31" y="9"/>
                  </a:cubicBezTo>
                  <a:cubicBezTo>
                    <a:pt x="27" y="7"/>
                    <a:pt x="22" y="2"/>
                    <a:pt x="15" y="2"/>
                  </a:cubicBezTo>
                  <a:cubicBezTo>
                    <a:pt x="11" y="2"/>
                    <a:pt x="9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7"/>
                    <a:pt x="5" y="8"/>
                  </a:cubicBezTo>
                  <a:cubicBezTo>
                    <a:pt x="3" y="12"/>
                    <a:pt x="7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5F1013F8-B4B1-40F4-899B-FA901B64F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1691"/>
              <a:ext cx="17" cy="18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3 h 8"/>
                <a:gd name="T4" fmla="*/ 0 w 7"/>
                <a:gd name="T5" fmla="*/ 4 h 8"/>
                <a:gd name="T6" fmla="*/ 3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6" y="4"/>
                    <a:pt x="7" y="3"/>
                  </a:cubicBezTo>
                  <a:cubicBezTo>
                    <a:pt x="5" y="0"/>
                    <a:pt x="0" y="0"/>
                    <a:pt x="0" y="4"/>
                  </a:cubicBezTo>
                  <a:cubicBezTo>
                    <a:pt x="0" y="4"/>
                    <a:pt x="3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00499E5C-B02C-4A76-BF86-97C60611E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" y="1546"/>
              <a:ext cx="18" cy="10"/>
            </a:xfrm>
            <a:custGeom>
              <a:avLst/>
              <a:gdLst>
                <a:gd name="T0" fmla="*/ 8 w 8"/>
                <a:gd name="T1" fmla="*/ 3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8 w 8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7" y="3"/>
                    <a:pt x="5" y="0"/>
                    <a:pt x="3" y="0"/>
                  </a:cubicBezTo>
                  <a:cubicBezTo>
                    <a:pt x="3" y="0"/>
                    <a:pt x="0" y="1"/>
                    <a:pt x="0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6" y="4"/>
                    <a:pt x="5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145BD8B8-5DE6-4E08-BED7-3D47BD75B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1515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5 h 5"/>
                <a:gd name="T4" fmla="*/ 8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5" y="0"/>
                    <a:pt x="0" y="5"/>
                    <a:pt x="3" y="5"/>
                  </a:cubicBezTo>
                  <a:cubicBezTo>
                    <a:pt x="6" y="5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FE237165-499D-44E9-A34D-E8F3F03BC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" y="1387"/>
              <a:ext cx="440" cy="318"/>
            </a:xfrm>
            <a:custGeom>
              <a:avLst/>
              <a:gdLst>
                <a:gd name="T0" fmla="*/ 112 w 186"/>
                <a:gd name="T1" fmla="*/ 27 h 134"/>
                <a:gd name="T2" fmla="*/ 81 w 186"/>
                <a:gd name="T3" fmla="*/ 13 h 134"/>
                <a:gd name="T4" fmla="*/ 67 w 186"/>
                <a:gd name="T5" fmla="*/ 17 h 134"/>
                <a:gd name="T6" fmla="*/ 63 w 186"/>
                <a:gd name="T7" fmla="*/ 15 h 134"/>
                <a:gd name="T8" fmla="*/ 29 w 186"/>
                <a:gd name="T9" fmla="*/ 13 h 134"/>
                <a:gd name="T10" fmla="*/ 26 w 186"/>
                <a:gd name="T11" fmla="*/ 24 h 134"/>
                <a:gd name="T12" fmla="*/ 24 w 186"/>
                <a:gd name="T13" fmla="*/ 16 h 134"/>
                <a:gd name="T14" fmla="*/ 32 w 186"/>
                <a:gd name="T15" fmla="*/ 2 h 134"/>
                <a:gd name="T16" fmla="*/ 6 w 186"/>
                <a:gd name="T17" fmla="*/ 8 h 134"/>
                <a:gd name="T18" fmla="*/ 0 w 186"/>
                <a:gd name="T19" fmla="*/ 24 h 134"/>
                <a:gd name="T20" fmla="*/ 15 w 186"/>
                <a:gd name="T21" fmla="*/ 33 h 134"/>
                <a:gd name="T22" fmla="*/ 5 w 186"/>
                <a:gd name="T23" fmla="*/ 36 h 134"/>
                <a:gd name="T24" fmla="*/ 22 w 186"/>
                <a:gd name="T25" fmla="*/ 43 h 134"/>
                <a:gd name="T26" fmla="*/ 63 w 186"/>
                <a:gd name="T27" fmla="*/ 47 h 134"/>
                <a:gd name="T28" fmla="*/ 75 w 186"/>
                <a:gd name="T29" fmla="*/ 43 h 134"/>
                <a:gd name="T30" fmla="*/ 87 w 186"/>
                <a:gd name="T31" fmla="*/ 58 h 134"/>
                <a:gd name="T32" fmla="*/ 96 w 186"/>
                <a:gd name="T33" fmla="*/ 58 h 134"/>
                <a:gd name="T34" fmla="*/ 108 w 186"/>
                <a:gd name="T35" fmla="*/ 86 h 134"/>
                <a:gd name="T36" fmla="*/ 107 w 186"/>
                <a:gd name="T37" fmla="*/ 93 h 134"/>
                <a:gd name="T38" fmla="*/ 87 w 186"/>
                <a:gd name="T39" fmla="*/ 95 h 134"/>
                <a:gd name="T40" fmla="*/ 87 w 186"/>
                <a:gd name="T41" fmla="*/ 109 h 134"/>
                <a:gd name="T42" fmla="*/ 98 w 186"/>
                <a:gd name="T43" fmla="*/ 108 h 134"/>
                <a:gd name="T44" fmla="*/ 120 w 186"/>
                <a:gd name="T45" fmla="*/ 116 h 134"/>
                <a:gd name="T46" fmla="*/ 152 w 186"/>
                <a:gd name="T47" fmla="*/ 131 h 134"/>
                <a:gd name="T48" fmla="*/ 157 w 186"/>
                <a:gd name="T49" fmla="*/ 131 h 134"/>
                <a:gd name="T50" fmla="*/ 143 w 186"/>
                <a:gd name="T51" fmla="*/ 115 h 134"/>
                <a:gd name="T52" fmla="*/ 168 w 186"/>
                <a:gd name="T53" fmla="*/ 115 h 134"/>
                <a:gd name="T54" fmla="*/ 164 w 186"/>
                <a:gd name="T55" fmla="*/ 107 h 134"/>
                <a:gd name="T56" fmla="*/ 154 w 186"/>
                <a:gd name="T57" fmla="*/ 104 h 134"/>
                <a:gd name="T58" fmla="*/ 147 w 186"/>
                <a:gd name="T59" fmla="*/ 95 h 134"/>
                <a:gd name="T60" fmla="*/ 151 w 186"/>
                <a:gd name="T61" fmla="*/ 91 h 134"/>
                <a:gd name="T62" fmla="*/ 146 w 186"/>
                <a:gd name="T63" fmla="*/ 87 h 134"/>
                <a:gd name="T64" fmla="*/ 172 w 186"/>
                <a:gd name="T65" fmla="*/ 100 h 134"/>
                <a:gd name="T66" fmla="*/ 180 w 186"/>
                <a:gd name="T67" fmla="*/ 91 h 134"/>
                <a:gd name="T68" fmla="*/ 186 w 186"/>
                <a:gd name="T69" fmla="*/ 85 h 134"/>
                <a:gd name="T70" fmla="*/ 176 w 186"/>
                <a:gd name="T71" fmla="*/ 78 h 134"/>
                <a:gd name="T72" fmla="*/ 163 w 186"/>
                <a:gd name="T73" fmla="*/ 69 h 134"/>
                <a:gd name="T74" fmla="*/ 146 w 186"/>
                <a:gd name="T75" fmla="*/ 59 h 134"/>
                <a:gd name="T76" fmla="*/ 150 w 186"/>
                <a:gd name="T77" fmla="*/ 52 h 134"/>
                <a:gd name="T78" fmla="*/ 151 w 186"/>
                <a:gd name="T79" fmla="*/ 48 h 134"/>
                <a:gd name="T80" fmla="*/ 139 w 186"/>
                <a:gd name="T81" fmla="*/ 43 h 134"/>
                <a:gd name="T82" fmla="*/ 124 w 186"/>
                <a:gd name="T83" fmla="*/ 3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134">
                  <a:moveTo>
                    <a:pt x="117" y="27"/>
                  </a:moveTo>
                  <a:cubicBezTo>
                    <a:pt x="116" y="27"/>
                    <a:pt x="115" y="27"/>
                    <a:pt x="112" y="27"/>
                  </a:cubicBezTo>
                  <a:cubicBezTo>
                    <a:pt x="104" y="27"/>
                    <a:pt x="103" y="20"/>
                    <a:pt x="98" y="16"/>
                  </a:cubicBezTo>
                  <a:cubicBezTo>
                    <a:pt x="95" y="14"/>
                    <a:pt x="85" y="13"/>
                    <a:pt x="81" y="13"/>
                  </a:cubicBezTo>
                  <a:cubicBezTo>
                    <a:pt x="77" y="13"/>
                    <a:pt x="75" y="19"/>
                    <a:pt x="72" y="19"/>
                  </a:cubicBezTo>
                  <a:cubicBezTo>
                    <a:pt x="69" y="19"/>
                    <a:pt x="69" y="17"/>
                    <a:pt x="67" y="17"/>
                  </a:cubicBezTo>
                  <a:cubicBezTo>
                    <a:pt x="65" y="17"/>
                    <a:pt x="63" y="19"/>
                    <a:pt x="63" y="19"/>
                  </a:cubicBezTo>
                  <a:cubicBezTo>
                    <a:pt x="59" y="19"/>
                    <a:pt x="63" y="16"/>
                    <a:pt x="63" y="15"/>
                  </a:cubicBezTo>
                  <a:cubicBezTo>
                    <a:pt x="63" y="10"/>
                    <a:pt x="59" y="2"/>
                    <a:pt x="53" y="2"/>
                  </a:cubicBezTo>
                  <a:cubicBezTo>
                    <a:pt x="44" y="2"/>
                    <a:pt x="29" y="4"/>
                    <a:pt x="29" y="13"/>
                  </a:cubicBezTo>
                  <a:cubicBezTo>
                    <a:pt x="29" y="15"/>
                    <a:pt x="31" y="17"/>
                    <a:pt x="31" y="19"/>
                  </a:cubicBezTo>
                  <a:cubicBezTo>
                    <a:pt x="31" y="21"/>
                    <a:pt x="28" y="24"/>
                    <a:pt x="26" y="24"/>
                  </a:cubicBezTo>
                  <a:cubicBezTo>
                    <a:pt x="24" y="24"/>
                    <a:pt x="24" y="22"/>
                    <a:pt x="24" y="20"/>
                  </a:cubicBezTo>
                  <a:cubicBezTo>
                    <a:pt x="24" y="20"/>
                    <a:pt x="23" y="17"/>
                    <a:pt x="24" y="16"/>
                  </a:cubicBezTo>
                  <a:cubicBezTo>
                    <a:pt x="23" y="16"/>
                    <a:pt x="22" y="15"/>
                    <a:pt x="22" y="14"/>
                  </a:cubicBezTo>
                  <a:cubicBezTo>
                    <a:pt x="22" y="7"/>
                    <a:pt x="30" y="7"/>
                    <a:pt x="32" y="2"/>
                  </a:cubicBezTo>
                  <a:cubicBezTo>
                    <a:pt x="32" y="2"/>
                    <a:pt x="24" y="0"/>
                    <a:pt x="24" y="0"/>
                  </a:cubicBezTo>
                  <a:cubicBezTo>
                    <a:pt x="17" y="0"/>
                    <a:pt x="11" y="3"/>
                    <a:pt x="6" y="8"/>
                  </a:cubicBezTo>
                  <a:cubicBezTo>
                    <a:pt x="5" y="9"/>
                    <a:pt x="6" y="13"/>
                    <a:pt x="5" y="14"/>
                  </a:cubicBezTo>
                  <a:cubicBezTo>
                    <a:pt x="1" y="17"/>
                    <a:pt x="0" y="18"/>
                    <a:pt x="0" y="24"/>
                  </a:cubicBezTo>
                  <a:cubicBezTo>
                    <a:pt x="0" y="26"/>
                    <a:pt x="3" y="31"/>
                    <a:pt x="3" y="31"/>
                  </a:cubicBezTo>
                  <a:cubicBezTo>
                    <a:pt x="3" y="31"/>
                    <a:pt x="15" y="31"/>
                    <a:pt x="15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1" y="35"/>
                    <a:pt x="8" y="34"/>
                    <a:pt x="5" y="36"/>
                  </a:cubicBezTo>
                  <a:cubicBezTo>
                    <a:pt x="6" y="39"/>
                    <a:pt x="10" y="39"/>
                    <a:pt x="1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7" y="47"/>
                    <a:pt x="28" y="47"/>
                  </a:cubicBezTo>
                  <a:cubicBezTo>
                    <a:pt x="39" y="47"/>
                    <a:pt x="56" y="46"/>
                    <a:pt x="63" y="47"/>
                  </a:cubicBezTo>
                  <a:cubicBezTo>
                    <a:pt x="63" y="48"/>
                    <a:pt x="62" y="52"/>
                    <a:pt x="65" y="52"/>
                  </a:cubicBezTo>
                  <a:cubicBezTo>
                    <a:pt x="69" y="52"/>
                    <a:pt x="72" y="43"/>
                    <a:pt x="75" y="43"/>
                  </a:cubicBezTo>
                  <a:cubicBezTo>
                    <a:pt x="78" y="43"/>
                    <a:pt x="90" y="53"/>
                    <a:pt x="92" y="56"/>
                  </a:cubicBezTo>
                  <a:cubicBezTo>
                    <a:pt x="91" y="56"/>
                    <a:pt x="87" y="56"/>
                    <a:pt x="87" y="58"/>
                  </a:cubicBezTo>
                  <a:cubicBezTo>
                    <a:pt x="87" y="59"/>
                    <a:pt x="88" y="61"/>
                    <a:pt x="89" y="61"/>
                  </a:cubicBezTo>
                  <a:cubicBezTo>
                    <a:pt x="91" y="61"/>
                    <a:pt x="93" y="58"/>
                    <a:pt x="96" y="58"/>
                  </a:cubicBezTo>
                  <a:cubicBezTo>
                    <a:pt x="101" y="58"/>
                    <a:pt x="115" y="70"/>
                    <a:pt x="115" y="75"/>
                  </a:cubicBezTo>
                  <a:cubicBezTo>
                    <a:pt x="115" y="79"/>
                    <a:pt x="110" y="84"/>
                    <a:pt x="108" y="86"/>
                  </a:cubicBezTo>
                  <a:cubicBezTo>
                    <a:pt x="107" y="87"/>
                    <a:pt x="103" y="85"/>
                    <a:pt x="103" y="89"/>
                  </a:cubicBezTo>
                  <a:cubicBezTo>
                    <a:pt x="103" y="91"/>
                    <a:pt x="106" y="92"/>
                    <a:pt x="107" y="93"/>
                  </a:cubicBezTo>
                  <a:cubicBezTo>
                    <a:pt x="104" y="95"/>
                    <a:pt x="98" y="95"/>
                    <a:pt x="96" y="95"/>
                  </a:cubicBezTo>
                  <a:cubicBezTo>
                    <a:pt x="94" y="95"/>
                    <a:pt x="91" y="95"/>
                    <a:pt x="87" y="95"/>
                  </a:cubicBezTo>
                  <a:cubicBezTo>
                    <a:pt x="84" y="95"/>
                    <a:pt x="78" y="100"/>
                    <a:pt x="78" y="102"/>
                  </a:cubicBezTo>
                  <a:cubicBezTo>
                    <a:pt x="78" y="105"/>
                    <a:pt x="85" y="109"/>
                    <a:pt x="87" y="109"/>
                  </a:cubicBezTo>
                  <a:cubicBezTo>
                    <a:pt x="90" y="109"/>
                    <a:pt x="91" y="106"/>
                    <a:pt x="94" y="106"/>
                  </a:cubicBezTo>
                  <a:cubicBezTo>
                    <a:pt x="96" y="106"/>
                    <a:pt x="96" y="108"/>
                    <a:pt x="98" y="108"/>
                  </a:cubicBezTo>
                  <a:cubicBezTo>
                    <a:pt x="100" y="108"/>
                    <a:pt x="101" y="106"/>
                    <a:pt x="103" y="104"/>
                  </a:cubicBezTo>
                  <a:cubicBezTo>
                    <a:pt x="109" y="108"/>
                    <a:pt x="113" y="112"/>
                    <a:pt x="120" y="116"/>
                  </a:cubicBezTo>
                  <a:cubicBezTo>
                    <a:pt x="116" y="123"/>
                    <a:pt x="130" y="123"/>
                    <a:pt x="135" y="126"/>
                  </a:cubicBezTo>
                  <a:cubicBezTo>
                    <a:pt x="141" y="129"/>
                    <a:pt x="145" y="128"/>
                    <a:pt x="152" y="131"/>
                  </a:cubicBezTo>
                  <a:cubicBezTo>
                    <a:pt x="153" y="131"/>
                    <a:pt x="153" y="134"/>
                    <a:pt x="154" y="134"/>
                  </a:cubicBezTo>
                  <a:cubicBezTo>
                    <a:pt x="155" y="134"/>
                    <a:pt x="157" y="133"/>
                    <a:pt x="157" y="131"/>
                  </a:cubicBezTo>
                  <a:cubicBezTo>
                    <a:pt x="157" y="125"/>
                    <a:pt x="144" y="119"/>
                    <a:pt x="140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6" y="119"/>
                    <a:pt x="160" y="124"/>
                    <a:pt x="164" y="124"/>
                  </a:cubicBezTo>
                  <a:cubicBezTo>
                    <a:pt x="165" y="122"/>
                    <a:pt x="168" y="117"/>
                    <a:pt x="168" y="115"/>
                  </a:cubicBezTo>
                  <a:cubicBezTo>
                    <a:pt x="168" y="113"/>
                    <a:pt x="164" y="112"/>
                    <a:pt x="164" y="111"/>
                  </a:cubicBezTo>
                  <a:cubicBezTo>
                    <a:pt x="164" y="110"/>
                    <a:pt x="164" y="107"/>
                    <a:pt x="164" y="107"/>
                  </a:cubicBezTo>
                  <a:cubicBezTo>
                    <a:pt x="162" y="107"/>
                    <a:pt x="162" y="107"/>
                    <a:pt x="160" y="107"/>
                  </a:cubicBezTo>
                  <a:cubicBezTo>
                    <a:pt x="159" y="103"/>
                    <a:pt x="158" y="106"/>
                    <a:pt x="154" y="104"/>
                  </a:cubicBezTo>
                  <a:cubicBezTo>
                    <a:pt x="152" y="103"/>
                    <a:pt x="149" y="95"/>
                    <a:pt x="149" y="95"/>
                  </a:cubicBezTo>
                  <a:cubicBezTo>
                    <a:pt x="147" y="95"/>
                    <a:pt x="147" y="95"/>
                    <a:pt x="147" y="95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7" y="91"/>
                    <a:pt x="147" y="91"/>
                    <a:pt x="151" y="91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47" y="88"/>
                    <a:pt x="148" y="89"/>
                    <a:pt x="146" y="87"/>
                  </a:cubicBezTo>
                  <a:cubicBezTo>
                    <a:pt x="146" y="87"/>
                    <a:pt x="148" y="85"/>
                    <a:pt x="150" y="85"/>
                  </a:cubicBezTo>
                  <a:cubicBezTo>
                    <a:pt x="160" y="85"/>
                    <a:pt x="161" y="100"/>
                    <a:pt x="172" y="100"/>
                  </a:cubicBezTo>
                  <a:cubicBezTo>
                    <a:pt x="174" y="100"/>
                    <a:pt x="175" y="97"/>
                    <a:pt x="175" y="94"/>
                  </a:cubicBezTo>
                  <a:cubicBezTo>
                    <a:pt x="179" y="94"/>
                    <a:pt x="180" y="92"/>
                    <a:pt x="180" y="91"/>
                  </a:cubicBezTo>
                  <a:cubicBezTo>
                    <a:pt x="180" y="90"/>
                    <a:pt x="180" y="91"/>
                    <a:pt x="180" y="88"/>
                  </a:cubicBezTo>
                  <a:cubicBezTo>
                    <a:pt x="183" y="88"/>
                    <a:pt x="186" y="87"/>
                    <a:pt x="186" y="85"/>
                  </a:cubicBezTo>
                  <a:cubicBezTo>
                    <a:pt x="186" y="81"/>
                    <a:pt x="185" y="79"/>
                    <a:pt x="180" y="79"/>
                  </a:cubicBezTo>
                  <a:cubicBezTo>
                    <a:pt x="179" y="79"/>
                    <a:pt x="177" y="79"/>
                    <a:pt x="176" y="78"/>
                  </a:cubicBezTo>
                  <a:cubicBezTo>
                    <a:pt x="174" y="74"/>
                    <a:pt x="173" y="77"/>
                    <a:pt x="168" y="77"/>
                  </a:cubicBezTo>
                  <a:cubicBezTo>
                    <a:pt x="165" y="77"/>
                    <a:pt x="164" y="73"/>
                    <a:pt x="163" y="69"/>
                  </a:cubicBezTo>
                  <a:cubicBezTo>
                    <a:pt x="159" y="69"/>
                    <a:pt x="152" y="66"/>
                    <a:pt x="152" y="61"/>
                  </a:cubicBezTo>
                  <a:cubicBezTo>
                    <a:pt x="149" y="61"/>
                    <a:pt x="148" y="60"/>
                    <a:pt x="146" y="59"/>
                  </a:cubicBezTo>
                  <a:cubicBezTo>
                    <a:pt x="148" y="56"/>
                    <a:pt x="150" y="56"/>
                    <a:pt x="153" y="54"/>
                  </a:cubicBezTo>
                  <a:cubicBezTo>
                    <a:pt x="152" y="53"/>
                    <a:pt x="151" y="52"/>
                    <a:pt x="150" y="52"/>
                  </a:cubicBezTo>
                  <a:cubicBezTo>
                    <a:pt x="148" y="52"/>
                    <a:pt x="147" y="52"/>
                    <a:pt x="143" y="52"/>
                  </a:cubicBezTo>
                  <a:cubicBezTo>
                    <a:pt x="145" y="49"/>
                    <a:pt x="148" y="49"/>
                    <a:pt x="151" y="48"/>
                  </a:cubicBezTo>
                  <a:cubicBezTo>
                    <a:pt x="150" y="45"/>
                    <a:pt x="148" y="43"/>
                    <a:pt x="145" y="43"/>
                  </a:cubicBezTo>
                  <a:cubicBezTo>
                    <a:pt x="145" y="43"/>
                    <a:pt x="143" y="43"/>
                    <a:pt x="139" y="43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35" y="38"/>
                    <a:pt x="130" y="34"/>
                    <a:pt x="124" y="32"/>
                  </a:cubicBezTo>
                  <a:cubicBezTo>
                    <a:pt x="125" y="28"/>
                    <a:pt x="120" y="27"/>
                    <a:pt x="11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AF1E9AEA-0791-404B-9F70-3163AD872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1" y="166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5 w 5"/>
                <a:gd name="T3" fmla="*/ 3 h 5"/>
                <a:gd name="T4" fmla="*/ 0 w 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2" y="5"/>
                    <a:pt x="2" y="5"/>
                    <a:pt x="5" y="3"/>
                  </a:cubicBezTo>
                  <a:cubicBezTo>
                    <a:pt x="2" y="2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3AE5B297-13C7-479C-8994-5CE6E3E3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" y="1598"/>
              <a:ext cx="12" cy="12"/>
            </a:xfrm>
            <a:custGeom>
              <a:avLst/>
              <a:gdLst>
                <a:gd name="T0" fmla="*/ 1 w 5"/>
                <a:gd name="T1" fmla="*/ 2 h 5"/>
                <a:gd name="T2" fmla="*/ 5 w 5"/>
                <a:gd name="T3" fmla="*/ 5 h 5"/>
                <a:gd name="T4" fmla="*/ 1 w 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1" y="2"/>
                  </a:moveTo>
                  <a:cubicBezTo>
                    <a:pt x="0" y="3"/>
                    <a:pt x="2" y="5"/>
                    <a:pt x="5" y="5"/>
                  </a:cubicBezTo>
                  <a:cubicBezTo>
                    <a:pt x="4" y="3"/>
                    <a:pt x="4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6A6448C4-632C-48DE-AEF2-98B77A60E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" y="1068"/>
              <a:ext cx="471" cy="248"/>
            </a:xfrm>
            <a:custGeom>
              <a:avLst/>
              <a:gdLst>
                <a:gd name="T0" fmla="*/ 15 w 199"/>
                <a:gd name="T1" fmla="*/ 26 h 105"/>
                <a:gd name="T2" fmla="*/ 13 w 199"/>
                <a:gd name="T3" fmla="*/ 31 h 105"/>
                <a:gd name="T4" fmla="*/ 26 w 199"/>
                <a:gd name="T5" fmla="*/ 27 h 105"/>
                <a:gd name="T6" fmla="*/ 23 w 199"/>
                <a:gd name="T7" fmla="*/ 34 h 105"/>
                <a:gd name="T8" fmla="*/ 29 w 199"/>
                <a:gd name="T9" fmla="*/ 41 h 105"/>
                <a:gd name="T10" fmla="*/ 37 w 199"/>
                <a:gd name="T11" fmla="*/ 38 h 105"/>
                <a:gd name="T12" fmla="*/ 51 w 199"/>
                <a:gd name="T13" fmla="*/ 41 h 105"/>
                <a:gd name="T14" fmla="*/ 55 w 199"/>
                <a:gd name="T15" fmla="*/ 45 h 105"/>
                <a:gd name="T16" fmla="*/ 50 w 199"/>
                <a:gd name="T17" fmla="*/ 45 h 105"/>
                <a:gd name="T18" fmla="*/ 34 w 199"/>
                <a:gd name="T19" fmla="*/ 45 h 105"/>
                <a:gd name="T20" fmla="*/ 32 w 199"/>
                <a:gd name="T21" fmla="*/ 49 h 105"/>
                <a:gd name="T22" fmla="*/ 36 w 199"/>
                <a:gd name="T23" fmla="*/ 67 h 105"/>
                <a:gd name="T24" fmla="*/ 30 w 199"/>
                <a:gd name="T25" fmla="*/ 78 h 105"/>
                <a:gd name="T26" fmla="*/ 34 w 199"/>
                <a:gd name="T27" fmla="*/ 74 h 105"/>
                <a:gd name="T28" fmla="*/ 47 w 199"/>
                <a:gd name="T29" fmla="*/ 86 h 105"/>
                <a:gd name="T30" fmla="*/ 29 w 199"/>
                <a:gd name="T31" fmla="*/ 80 h 105"/>
                <a:gd name="T32" fmla="*/ 31 w 199"/>
                <a:gd name="T33" fmla="*/ 90 h 105"/>
                <a:gd name="T34" fmla="*/ 17 w 199"/>
                <a:gd name="T35" fmla="*/ 100 h 105"/>
                <a:gd name="T36" fmla="*/ 41 w 199"/>
                <a:gd name="T37" fmla="*/ 104 h 105"/>
                <a:gd name="T38" fmla="*/ 65 w 199"/>
                <a:gd name="T39" fmla="*/ 102 h 105"/>
                <a:gd name="T40" fmla="*/ 90 w 199"/>
                <a:gd name="T41" fmla="*/ 96 h 105"/>
                <a:gd name="T42" fmla="*/ 81 w 199"/>
                <a:gd name="T43" fmla="*/ 94 h 105"/>
                <a:gd name="T44" fmla="*/ 89 w 199"/>
                <a:gd name="T45" fmla="*/ 82 h 105"/>
                <a:gd name="T46" fmla="*/ 111 w 199"/>
                <a:gd name="T47" fmla="*/ 71 h 105"/>
                <a:gd name="T48" fmla="*/ 111 w 199"/>
                <a:gd name="T49" fmla="*/ 62 h 105"/>
                <a:gd name="T50" fmla="*/ 119 w 199"/>
                <a:gd name="T51" fmla="*/ 56 h 105"/>
                <a:gd name="T52" fmla="*/ 152 w 199"/>
                <a:gd name="T53" fmla="*/ 38 h 105"/>
                <a:gd name="T54" fmla="*/ 161 w 199"/>
                <a:gd name="T55" fmla="*/ 26 h 105"/>
                <a:gd name="T56" fmla="*/ 199 w 199"/>
                <a:gd name="T57" fmla="*/ 14 h 105"/>
                <a:gd name="T58" fmla="*/ 180 w 199"/>
                <a:gd name="T59" fmla="*/ 4 h 105"/>
                <a:gd name="T60" fmla="*/ 160 w 199"/>
                <a:gd name="T61" fmla="*/ 7 h 105"/>
                <a:gd name="T62" fmla="*/ 132 w 199"/>
                <a:gd name="T63" fmla="*/ 2 h 105"/>
                <a:gd name="T64" fmla="*/ 119 w 199"/>
                <a:gd name="T65" fmla="*/ 0 h 105"/>
                <a:gd name="T66" fmla="*/ 103 w 199"/>
                <a:gd name="T67" fmla="*/ 1 h 105"/>
                <a:gd name="T68" fmla="*/ 75 w 199"/>
                <a:gd name="T69" fmla="*/ 2 h 105"/>
                <a:gd name="T70" fmla="*/ 65 w 199"/>
                <a:gd name="T71" fmla="*/ 6 h 105"/>
                <a:gd name="T72" fmla="*/ 38 w 199"/>
                <a:gd name="T73" fmla="*/ 11 h 105"/>
                <a:gd name="T74" fmla="*/ 27 w 199"/>
                <a:gd name="T75" fmla="*/ 18 h 105"/>
                <a:gd name="T76" fmla="*/ 0 w 199"/>
                <a:gd name="T77" fmla="*/ 26 h 105"/>
                <a:gd name="T78" fmla="*/ 8 w 199"/>
                <a:gd name="T79" fmla="*/ 26 h 105"/>
                <a:gd name="T80" fmla="*/ 79 w 199"/>
                <a:gd name="T81" fmla="*/ 38 h 105"/>
                <a:gd name="T82" fmla="*/ 68 w 199"/>
                <a:gd name="T83" fmla="*/ 4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105">
                  <a:moveTo>
                    <a:pt x="8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12" y="26"/>
                    <a:pt x="11" y="27"/>
                    <a:pt x="9" y="29"/>
                  </a:cubicBezTo>
                  <a:cubicBezTo>
                    <a:pt x="9" y="29"/>
                    <a:pt x="12" y="31"/>
                    <a:pt x="13" y="31"/>
                  </a:cubicBezTo>
                  <a:cubicBezTo>
                    <a:pt x="17" y="31"/>
                    <a:pt x="17" y="26"/>
                    <a:pt x="22" y="26"/>
                  </a:cubicBezTo>
                  <a:cubicBezTo>
                    <a:pt x="24" y="26"/>
                    <a:pt x="24" y="26"/>
                    <a:pt x="26" y="27"/>
                  </a:cubicBezTo>
                  <a:cubicBezTo>
                    <a:pt x="20" y="28"/>
                    <a:pt x="15" y="28"/>
                    <a:pt x="12" y="34"/>
                  </a:cubicBezTo>
                  <a:cubicBezTo>
                    <a:pt x="14" y="33"/>
                    <a:pt x="19" y="34"/>
                    <a:pt x="23" y="34"/>
                  </a:cubicBezTo>
                  <a:cubicBezTo>
                    <a:pt x="20" y="34"/>
                    <a:pt x="18" y="35"/>
                    <a:pt x="17" y="36"/>
                  </a:cubicBezTo>
                  <a:cubicBezTo>
                    <a:pt x="18" y="38"/>
                    <a:pt x="25" y="41"/>
                    <a:pt x="29" y="41"/>
                  </a:cubicBezTo>
                  <a:cubicBezTo>
                    <a:pt x="31" y="41"/>
                    <a:pt x="33" y="38"/>
                    <a:pt x="3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42"/>
                    <a:pt x="42" y="43"/>
                    <a:pt x="46" y="43"/>
                  </a:cubicBezTo>
                  <a:cubicBezTo>
                    <a:pt x="48" y="43"/>
                    <a:pt x="49" y="41"/>
                    <a:pt x="51" y="41"/>
                  </a:cubicBezTo>
                  <a:cubicBezTo>
                    <a:pt x="53" y="41"/>
                    <a:pt x="54" y="42"/>
                    <a:pt x="57" y="43"/>
                  </a:cubicBezTo>
                  <a:cubicBezTo>
                    <a:pt x="56" y="46"/>
                    <a:pt x="55" y="44"/>
                    <a:pt x="55" y="45"/>
                  </a:cubicBezTo>
                  <a:cubicBezTo>
                    <a:pt x="55" y="47"/>
                    <a:pt x="63" y="52"/>
                    <a:pt x="64" y="53"/>
                  </a:cubicBezTo>
                  <a:cubicBezTo>
                    <a:pt x="57" y="53"/>
                    <a:pt x="55" y="47"/>
                    <a:pt x="50" y="45"/>
                  </a:cubicBezTo>
                  <a:cubicBezTo>
                    <a:pt x="45" y="44"/>
                    <a:pt x="40" y="45"/>
                    <a:pt x="38" y="45"/>
                  </a:cubicBezTo>
                  <a:cubicBezTo>
                    <a:pt x="37" y="45"/>
                    <a:pt x="35" y="44"/>
                    <a:pt x="34" y="45"/>
                  </a:cubicBezTo>
                  <a:cubicBezTo>
                    <a:pt x="35" y="47"/>
                    <a:pt x="35" y="48"/>
                    <a:pt x="38" y="48"/>
                  </a:cubicBezTo>
                  <a:cubicBezTo>
                    <a:pt x="35" y="48"/>
                    <a:pt x="32" y="47"/>
                    <a:pt x="32" y="49"/>
                  </a:cubicBezTo>
                  <a:cubicBezTo>
                    <a:pt x="32" y="54"/>
                    <a:pt x="47" y="54"/>
                    <a:pt x="47" y="61"/>
                  </a:cubicBezTo>
                  <a:cubicBezTo>
                    <a:pt x="47" y="67"/>
                    <a:pt x="42" y="65"/>
                    <a:pt x="36" y="67"/>
                  </a:cubicBezTo>
                  <a:cubicBezTo>
                    <a:pt x="32" y="68"/>
                    <a:pt x="30" y="71"/>
                    <a:pt x="30" y="74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78"/>
                    <a:pt x="32" y="78"/>
                    <a:pt x="34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82"/>
                    <a:pt x="44" y="82"/>
                    <a:pt x="4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39" y="86"/>
                    <a:pt x="37" y="80"/>
                    <a:pt x="29" y="80"/>
                  </a:cubicBezTo>
                  <a:cubicBezTo>
                    <a:pt x="27" y="80"/>
                    <a:pt x="24" y="79"/>
                    <a:pt x="24" y="83"/>
                  </a:cubicBezTo>
                  <a:cubicBezTo>
                    <a:pt x="24" y="87"/>
                    <a:pt x="28" y="87"/>
                    <a:pt x="31" y="90"/>
                  </a:cubicBezTo>
                  <a:cubicBezTo>
                    <a:pt x="26" y="93"/>
                    <a:pt x="15" y="90"/>
                    <a:pt x="15" y="99"/>
                  </a:cubicBezTo>
                  <a:cubicBezTo>
                    <a:pt x="15" y="99"/>
                    <a:pt x="15" y="100"/>
                    <a:pt x="17" y="100"/>
                  </a:cubicBezTo>
                  <a:cubicBezTo>
                    <a:pt x="18" y="100"/>
                    <a:pt x="19" y="99"/>
                    <a:pt x="20" y="98"/>
                  </a:cubicBezTo>
                  <a:cubicBezTo>
                    <a:pt x="27" y="101"/>
                    <a:pt x="34" y="104"/>
                    <a:pt x="41" y="104"/>
                  </a:cubicBezTo>
                  <a:cubicBezTo>
                    <a:pt x="44" y="104"/>
                    <a:pt x="46" y="102"/>
                    <a:pt x="48" y="102"/>
                  </a:cubicBezTo>
                  <a:cubicBezTo>
                    <a:pt x="54" y="102"/>
                    <a:pt x="58" y="102"/>
                    <a:pt x="65" y="102"/>
                  </a:cubicBezTo>
                  <a:cubicBezTo>
                    <a:pt x="69" y="102"/>
                    <a:pt x="67" y="105"/>
                    <a:pt x="72" y="105"/>
                  </a:cubicBezTo>
                  <a:cubicBezTo>
                    <a:pt x="78" y="105"/>
                    <a:pt x="90" y="100"/>
                    <a:pt x="90" y="96"/>
                  </a:cubicBezTo>
                  <a:cubicBezTo>
                    <a:pt x="90" y="94"/>
                    <a:pt x="88" y="94"/>
                    <a:pt x="87" y="94"/>
                  </a:cubicBezTo>
                  <a:cubicBezTo>
                    <a:pt x="85" y="94"/>
                    <a:pt x="85" y="94"/>
                    <a:pt x="81" y="94"/>
                  </a:cubicBezTo>
                  <a:cubicBezTo>
                    <a:pt x="81" y="86"/>
                    <a:pt x="91" y="92"/>
                    <a:pt x="91" y="84"/>
                  </a:cubicBezTo>
                  <a:cubicBezTo>
                    <a:pt x="91" y="83"/>
                    <a:pt x="90" y="82"/>
                    <a:pt x="89" y="82"/>
                  </a:cubicBezTo>
                  <a:cubicBezTo>
                    <a:pt x="91" y="82"/>
                    <a:pt x="91" y="82"/>
                    <a:pt x="101" y="82"/>
                  </a:cubicBezTo>
                  <a:cubicBezTo>
                    <a:pt x="105" y="78"/>
                    <a:pt x="106" y="73"/>
                    <a:pt x="111" y="71"/>
                  </a:cubicBezTo>
                  <a:cubicBezTo>
                    <a:pt x="109" y="67"/>
                    <a:pt x="107" y="67"/>
                    <a:pt x="104" y="66"/>
                  </a:cubicBezTo>
                  <a:cubicBezTo>
                    <a:pt x="109" y="66"/>
                    <a:pt x="111" y="66"/>
                    <a:pt x="111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8" y="58"/>
                    <a:pt x="114" y="58"/>
                    <a:pt x="119" y="56"/>
                  </a:cubicBezTo>
                  <a:cubicBezTo>
                    <a:pt x="122" y="55"/>
                    <a:pt x="127" y="57"/>
                    <a:pt x="131" y="55"/>
                  </a:cubicBezTo>
                  <a:cubicBezTo>
                    <a:pt x="137" y="50"/>
                    <a:pt x="143" y="41"/>
                    <a:pt x="152" y="38"/>
                  </a:cubicBezTo>
                  <a:cubicBezTo>
                    <a:pt x="160" y="35"/>
                    <a:pt x="173" y="32"/>
                    <a:pt x="178" y="26"/>
                  </a:cubicBezTo>
                  <a:cubicBezTo>
                    <a:pt x="172" y="26"/>
                    <a:pt x="163" y="28"/>
                    <a:pt x="161" y="26"/>
                  </a:cubicBezTo>
                  <a:cubicBezTo>
                    <a:pt x="173" y="20"/>
                    <a:pt x="184" y="24"/>
                    <a:pt x="193" y="17"/>
                  </a:cubicBezTo>
                  <a:cubicBezTo>
                    <a:pt x="195" y="16"/>
                    <a:pt x="199" y="17"/>
                    <a:pt x="199" y="14"/>
                  </a:cubicBezTo>
                  <a:cubicBezTo>
                    <a:pt x="199" y="10"/>
                    <a:pt x="187" y="11"/>
                    <a:pt x="184" y="8"/>
                  </a:cubicBezTo>
                  <a:cubicBezTo>
                    <a:pt x="183" y="7"/>
                    <a:pt x="183" y="5"/>
                    <a:pt x="180" y="4"/>
                  </a:cubicBezTo>
                  <a:cubicBezTo>
                    <a:pt x="178" y="4"/>
                    <a:pt x="178" y="3"/>
                    <a:pt x="176" y="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7"/>
                    <a:pt x="161" y="6"/>
                    <a:pt x="162" y="5"/>
                  </a:cubicBezTo>
                  <a:cubicBezTo>
                    <a:pt x="157" y="1"/>
                    <a:pt x="138" y="2"/>
                    <a:pt x="132" y="2"/>
                  </a:cubicBezTo>
                  <a:cubicBezTo>
                    <a:pt x="130" y="2"/>
                    <a:pt x="129" y="2"/>
                    <a:pt x="126" y="2"/>
                  </a:cubicBezTo>
                  <a:cubicBezTo>
                    <a:pt x="124" y="2"/>
                    <a:pt x="123" y="0"/>
                    <a:pt x="119" y="0"/>
                  </a:cubicBezTo>
                  <a:cubicBezTo>
                    <a:pt x="116" y="0"/>
                    <a:pt x="115" y="4"/>
                    <a:pt x="112" y="4"/>
                  </a:cubicBezTo>
                  <a:cubicBezTo>
                    <a:pt x="109" y="4"/>
                    <a:pt x="107" y="1"/>
                    <a:pt x="103" y="1"/>
                  </a:cubicBezTo>
                  <a:cubicBezTo>
                    <a:pt x="102" y="1"/>
                    <a:pt x="101" y="2"/>
                    <a:pt x="101" y="2"/>
                  </a:cubicBezTo>
                  <a:cubicBezTo>
                    <a:pt x="89" y="2"/>
                    <a:pt x="86" y="2"/>
                    <a:pt x="75" y="2"/>
                  </a:cubicBezTo>
                  <a:cubicBezTo>
                    <a:pt x="72" y="2"/>
                    <a:pt x="71" y="3"/>
                    <a:pt x="69" y="5"/>
                  </a:cubicBezTo>
                  <a:cubicBezTo>
                    <a:pt x="66" y="8"/>
                    <a:pt x="69" y="6"/>
                    <a:pt x="65" y="6"/>
                  </a:cubicBezTo>
                  <a:cubicBezTo>
                    <a:pt x="58" y="6"/>
                    <a:pt x="56" y="10"/>
                    <a:pt x="54" y="16"/>
                  </a:cubicBezTo>
                  <a:cubicBezTo>
                    <a:pt x="51" y="15"/>
                    <a:pt x="43" y="11"/>
                    <a:pt x="38" y="11"/>
                  </a:cubicBezTo>
                  <a:cubicBezTo>
                    <a:pt x="34" y="11"/>
                    <a:pt x="37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7" y="18"/>
                    <a:pt x="25" y="18"/>
                    <a:pt x="22" y="18"/>
                  </a:cubicBezTo>
                  <a:cubicBezTo>
                    <a:pt x="16" y="18"/>
                    <a:pt x="1" y="22"/>
                    <a:pt x="0" y="26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5" y="26"/>
                    <a:pt x="7" y="26"/>
                    <a:pt x="8" y="26"/>
                  </a:cubicBezTo>
                  <a:close/>
                  <a:moveTo>
                    <a:pt x="76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76" y="42"/>
                    <a:pt x="7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1" y="41"/>
                    <a:pt x="73" y="40"/>
                    <a:pt x="7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9F83CE2B-9A23-495D-91C6-267595B07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" y="1044"/>
              <a:ext cx="920" cy="699"/>
            </a:xfrm>
            <a:custGeom>
              <a:avLst/>
              <a:gdLst>
                <a:gd name="T0" fmla="*/ 307 w 389"/>
                <a:gd name="T1" fmla="*/ 178 h 295"/>
                <a:gd name="T2" fmla="*/ 326 w 389"/>
                <a:gd name="T3" fmla="*/ 183 h 295"/>
                <a:gd name="T4" fmla="*/ 310 w 389"/>
                <a:gd name="T5" fmla="*/ 152 h 295"/>
                <a:gd name="T6" fmla="*/ 328 w 389"/>
                <a:gd name="T7" fmla="*/ 157 h 295"/>
                <a:gd name="T8" fmla="*/ 326 w 389"/>
                <a:gd name="T9" fmla="*/ 152 h 295"/>
                <a:gd name="T10" fmla="*/ 346 w 389"/>
                <a:gd name="T11" fmla="*/ 133 h 295"/>
                <a:gd name="T12" fmla="*/ 344 w 389"/>
                <a:gd name="T13" fmla="*/ 121 h 295"/>
                <a:gd name="T14" fmla="*/ 338 w 389"/>
                <a:gd name="T15" fmla="*/ 104 h 295"/>
                <a:gd name="T16" fmla="*/ 348 w 389"/>
                <a:gd name="T17" fmla="*/ 91 h 295"/>
                <a:gd name="T18" fmla="*/ 336 w 389"/>
                <a:gd name="T19" fmla="*/ 77 h 295"/>
                <a:gd name="T20" fmla="*/ 356 w 389"/>
                <a:gd name="T21" fmla="*/ 58 h 295"/>
                <a:gd name="T22" fmla="*/ 361 w 389"/>
                <a:gd name="T23" fmla="*/ 48 h 295"/>
                <a:gd name="T24" fmla="*/ 376 w 389"/>
                <a:gd name="T25" fmla="*/ 25 h 295"/>
                <a:gd name="T26" fmla="*/ 352 w 389"/>
                <a:gd name="T27" fmla="*/ 33 h 295"/>
                <a:gd name="T28" fmla="*/ 310 w 389"/>
                <a:gd name="T29" fmla="*/ 52 h 295"/>
                <a:gd name="T30" fmla="*/ 293 w 389"/>
                <a:gd name="T31" fmla="*/ 38 h 295"/>
                <a:gd name="T32" fmla="*/ 306 w 389"/>
                <a:gd name="T33" fmla="*/ 24 h 295"/>
                <a:gd name="T34" fmla="*/ 275 w 389"/>
                <a:gd name="T35" fmla="*/ 0 h 295"/>
                <a:gd name="T36" fmla="*/ 202 w 389"/>
                <a:gd name="T37" fmla="*/ 6 h 295"/>
                <a:gd name="T38" fmla="*/ 183 w 389"/>
                <a:gd name="T39" fmla="*/ 7 h 295"/>
                <a:gd name="T40" fmla="*/ 159 w 389"/>
                <a:gd name="T41" fmla="*/ 18 h 295"/>
                <a:gd name="T42" fmla="*/ 141 w 389"/>
                <a:gd name="T43" fmla="*/ 20 h 295"/>
                <a:gd name="T44" fmla="*/ 134 w 389"/>
                <a:gd name="T45" fmla="*/ 28 h 295"/>
                <a:gd name="T46" fmla="*/ 122 w 389"/>
                <a:gd name="T47" fmla="*/ 28 h 295"/>
                <a:gd name="T48" fmla="*/ 75 w 389"/>
                <a:gd name="T49" fmla="*/ 30 h 295"/>
                <a:gd name="T50" fmla="*/ 37 w 389"/>
                <a:gd name="T51" fmla="*/ 52 h 295"/>
                <a:gd name="T52" fmla="*/ 44 w 389"/>
                <a:gd name="T53" fmla="*/ 72 h 295"/>
                <a:gd name="T54" fmla="*/ 0 w 389"/>
                <a:gd name="T55" fmla="*/ 86 h 295"/>
                <a:gd name="T56" fmla="*/ 22 w 389"/>
                <a:gd name="T57" fmla="*/ 100 h 295"/>
                <a:gd name="T58" fmla="*/ 18 w 389"/>
                <a:gd name="T59" fmla="*/ 104 h 295"/>
                <a:gd name="T60" fmla="*/ 37 w 389"/>
                <a:gd name="T61" fmla="*/ 117 h 295"/>
                <a:gd name="T62" fmla="*/ 42 w 389"/>
                <a:gd name="T63" fmla="*/ 113 h 295"/>
                <a:gd name="T64" fmla="*/ 63 w 389"/>
                <a:gd name="T65" fmla="*/ 112 h 295"/>
                <a:gd name="T66" fmla="*/ 116 w 389"/>
                <a:gd name="T67" fmla="*/ 159 h 295"/>
                <a:gd name="T68" fmla="*/ 123 w 389"/>
                <a:gd name="T69" fmla="*/ 168 h 295"/>
                <a:gd name="T70" fmla="*/ 124 w 389"/>
                <a:gd name="T71" fmla="*/ 181 h 295"/>
                <a:gd name="T72" fmla="*/ 137 w 389"/>
                <a:gd name="T73" fmla="*/ 206 h 295"/>
                <a:gd name="T74" fmla="*/ 122 w 389"/>
                <a:gd name="T75" fmla="*/ 220 h 295"/>
                <a:gd name="T76" fmla="*/ 124 w 389"/>
                <a:gd name="T77" fmla="*/ 231 h 295"/>
                <a:gd name="T78" fmla="*/ 143 w 389"/>
                <a:gd name="T79" fmla="*/ 252 h 295"/>
                <a:gd name="T80" fmla="*/ 154 w 389"/>
                <a:gd name="T81" fmla="*/ 281 h 295"/>
                <a:gd name="T82" fmla="*/ 182 w 389"/>
                <a:gd name="T83" fmla="*/ 295 h 295"/>
                <a:gd name="T84" fmla="*/ 198 w 389"/>
                <a:gd name="T85" fmla="*/ 281 h 295"/>
                <a:gd name="T86" fmla="*/ 206 w 389"/>
                <a:gd name="T87" fmla="*/ 251 h 295"/>
                <a:gd name="T88" fmla="*/ 225 w 389"/>
                <a:gd name="T89" fmla="*/ 236 h 295"/>
                <a:gd name="T90" fmla="*/ 232 w 389"/>
                <a:gd name="T91" fmla="*/ 236 h 295"/>
                <a:gd name="T92" fmla="*/ 262 w 389"/>
                <a:gd name="T93" fmla="*/ 212 h 295"/>
                <a:gd name="T94" fmla="*/ 301 w 389"/>
                <a:gd name="T95" fmla="*/ 203 h 295"/>
                <a:gd name="T96" fmla="*/ 39 w 389"/>
                <a:gd name="T97" fmla="*/ 96 h 295"/>
                <a:gd name="T98" fmla="*/ 42 w 389"/>
                <a:gd name="T99" fmla="*/ 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295">
                  <a:moveTo>
                    <a:pt x="327" y="188"/>
                  </a:moveTo>
                  <a:cubicBezTo>
                    <a:pt x="322" y="187"/>
                    <a:pt x="302" y="188"/>
                    <a:pt x="302" y="181"/>
                  </a:cubicBezTo>
                  <a:cubicBezTo>
                    <a:pt x="303" y="181"/>
                    <a:pt x="307" y="180"/>
                    <a:pt x="307" y="178"/>
                  </a:cubicBezTo>
                  <a:cubicBezTo>
                    <a:pt x="307" y="176"/>
                    <a:pt x="305" y="175"/>
                    <a:pt x="305" y="172"/>
                  </a:cubicBezTo>
                  <a:cubicBezTo>
                    <a:pt x="306" y="173"/>
                    <a:pt x="307" y="172"/>
                    <a:pt x="308" y="172"/>
                  </a:cubicBezTo>
                  <a:cubicBezTo>
                    <a:pt x="317" y="172"/>
                    <a:pt x="315" y="183"/>
                    <a:pt x="326" y="183"/>
                  </a:cubicBezTo>
                  <a:cubicBezTo>
                    <a:pt x="328" y="183"/>
                    <a:pt x="332" y="183"/>
                    <a:pt x="332" y="181"/>
                  </a:cubicBezTo>
                  <a:cubicBezTo>
                    <a:pt x="332" y="168"/>
                    <a:pt x="318" y="164"/>
                    <a:pt x="310" y="156"/>
                  </a:cubicBezTo>
                  <a:cubicBezTo>
                    <a:pt x="310" y="152"/>
                    <a:pt x="310" y="152"/>
                    <a:pt x="310" y="152"/>
                  </a:cubicBezTo>
                  <a:cubicBezTo>
                    <a:pt x="310" y="152"/>
                    <a:pt x="311" y="153"/>
                    <a:pt x="313" y="152"/>
                  </a:cubicBezTo>
                  <a:cubicBezTo>
                    <a:pt x="314" y="157"/>
                    <a:pt x="321" y="163"/>
                    <a:pt x="325" y="163"/>
                  </a:cubicBezTo>
                  <a:cubicBezTo>
                    <a:pt x="328" y="163"/>
                    <a:pt x="328" y="160"/>
                    <a:pt x="328" y="157"/>
                  </a:cubicBezTo>
                  <a:cubicBezTo>
                    <a:pt x="328" y="151"/>
                    <a:pt x="318" y="152"/>
                    <a:pt x="316" y="148"/>
                  </a:cubicBezTo>
                  <a:cubicBezTo>
                    <a:pt x="319" y="148"/>
                    <a:pt x="319" y="148"/>
                    <a:pt x="319" y="148"/>
                  </a:cubicBezTo>
                  <a:cubicBezTo>
                    <a:pt x="321" y="148"/>
                    <a:pt x="323" y="151"/>
                    <a:pt x="326" y="152"/>
                  </a:cubicBezTo>
                  <a:cubicBezTo>
                    <a:pt x="328" y="147"/>
                    <a:pt x="337" y="150"/>
                    <a:pt x="338" y="143"/>
                  </a:cubicBezTo>
                  <a:cubicBezTo>
                    <a:pt x="337" y="143"/>
                    <a:pt x="336" y="141"/>
                    <a:pt x="336" y="140"/>
                  </a:cubicBezTo>
                  <a:cubicBezTo>
                    <a:pt x="340" y="139"/>
                    <a:pt x="345" y="137"/>
                    <a:pt x="346" y="133"/>
                  </a:cubicBezTo>
                  <a:cubicBezTo>
                    <a:pt x="343" y="132"/>
                    <a:pt x="337" y="133"/>
                    <a:pt x="337" y="129"/>
                  </a:cubicBezTo>
                  <a:cubicBezTo>
                    <a:pt x="337" y="126"/>
                    <a:pt x="341" y="126"/>
                    <a:pt x="344" y="126"/>
                  </a:cubicBezTo>
                  <a:cubicBezTo>
                    <a:pt x="343" y="124"/>
                    <a:pt x="344" y="123"/>
                    <a:pt x="344" y="121"/>
                  </a:cubicBezTo>
                  <a:cubicBezTo>
                    <a:pt x="344" y="117"/>
                    <a:pt x="341" y="116"/>
                    <a:pt x="341" y="111"/>
                  </a:cubicBezTo>
                  <a:cubicBezTo>
                    <a:pt x="338" y="111"/>
                    <a:pt x="334" y="111"/>
                    <a:pt x="334" y="107"/>
                  </a:cubicBezTo>
                  <a:cubicBezTo>
                    <a:pt x="334" y="106"/>
                    <a:pt x="336" y="104"/>
                    <a:pt x="338" y="104"/>
                  </a:cubicBezTo>
                  <a:cubicBezTo>
                    <a:pt x="342" y="104"/>
                    <a:pt x="354" y="106"/>
                    <a:pt x="354" y="100"/>
                  </a:cubicBezTo>
                  <a:cubicBezTo>
                    <a:pt x="354" y="95"/>
                    <a:pt x="345" y="96"/>
                    <a:pt x="344" y="92"/>
                  </a:cubicBezTo>
                  <a:cubicBezTo>
                    <a:pt x="346" y="92"/>
                    <a:pt x="347" y="92"/>
                    <a:pt x="348" y="91"/>
                  </a:cubicBezTo>
                  <a:cubicBezTo>
                    <a:pt x="346" y="89"/>
                    <a:pt x="343" y="87"/>
                    <a:pt x="339" y="87"/>
                  </a:cubicBezTo>
                  <a:cubicBezTo>
                    <a:pt x="337" y="87"/>
                    <a:pt x="335" y="88"/>
                    <a:pt x="333" y="87"/>
                  </a:cubicBezTo>
                  <a:cubicBezTo>
                    <a:pt x="334" y="84"/>
                    <a:pt x="334" y="79"/>
                    <a:pt x="336" y="77"/>
                  </a:cubicBezTo>
                  <a:cubicBezTo>
                    <a:pt x="341" y="74"/>
                    <a:pt x="345" y="72"/>
                    <a:pt x="345" y="67"/>
                  </a:cubicBezTo>
                  <a:cubicBezTo>
                    <a:pt x="345" y="67"/>
                    <a:pt x="346" y="67"/>
                    <a:pt x="345" y="64"/>
                  </a:cubicBezTo>
                  <a:cubicBezTo>
                    <a:pt x="350" y="63"/>
                    <a:pt x="356" y="62"/>
                    <a:pt x="356" y="58"/>
                  </a:cubicBezTo>
                  <a:cubicBezTo>
                    <a:pt x="356" y="56"/>
                    <a:pt x="357" y="59"/>
                    <a:pt x="356" y="55"/>
                  </a:cubicBezTo>
                  <a:cubicBezTo>
                    <a:pt x="360" y="54"/>
                    <a:pt x="366" y="54"/>
                    <a:pt x="366" y="48"/>
                  </a:cubicBezTo>
                  <a:cubicBezTo>
                    <a:pt x="364" y="50"/>
                    <a:pt x="364" y="50"/>
                    <a:pt x="361" y="48"/>
                  </a:cubicBezTo>
                  <a:cubicBezTo>
                    <a:pt x="371" y="48"/>
                    <a:pt x="376" y="42"/>
                    <a:pt x="384" y="39"/>
                  </a:cubicBezTo>
                  <a:cubicBezTo>
                    <a:pt x="385" y="39"/>
                    <a:pt x="389" y="37"/>
                    <a:pt x="389" y="34"/>
                  </a:cubicBezTo>
                  <a:cubicBezTo>
                    <a:pt x="389" y="31"/>
                    <a:pt x="379" y="25"/>
                    <a:pt x="376" y="25"/>
                  </a:cubicBezTo>
                  <a:cubicBezTo>
                    <a:pt x="373" y="25"/>
                    <a:pt x="372" y="28"/>
                    <a:pt x="37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7" y="32"/>
                    <a:pt x="356" y="31"/>
                    <a:pt x="352" y="33"/>
                  </a:cubicBezTo>
                  <a:cubicBezTo>
                    <a:pt x="351" y="33"/>
                    <a:pt x="347" y="32"/>
                    <a:pt x="347" y="32"/>
                  </a:cubicBezTo>
                  <a:cubicBezTo>
                    <a:pt x="347" y="32"/>
                    <a:pt x="337" y="32"/>
                    <a:pt x="331" y="32"/>
                  </a:cubicBezTo>
                  <a:cubicBezTo>
                    <a:pt x="328" y="36"/>
                    <a:pt x="316" y="50"/>
                    <a:pt x="310" y="52"/>
                  </a:cubicBezTo>
                  <a:cubicBezTo>
                    <a:pt x="311" y="49"/>
                    <a:pt x="326" y="34"/>
                    <a:pt x="326" y="32"/>
                  </a:cubicBezTo>
                  <a:cubicBezTo>
                    <a:pt x="326" y="29"/>
                    <a:pt x="324" y="25"/>
                    <a:pt x="320" y="25"/>
                  </a:cubicBezTo>
                  <a:cubicBezTo>
                    <a:pt x="313" y="25"/>
                    <a:pt x="299" y="38"/>
                    <a:pt x="293" y="38"/>
                  </a:cubicBezTo>
                  <a:cubicBezTo>
                    <a:pt x="292" y="38"/>
                    <a:pt x="302" y="29"/>
                    <a:pt x="302" y="27"/>
                  </a:cubicBezTo>
                  <a:cubicBezTo>
                    <a:pt x="298" y="25"/>
                    <a:pt x="260" y="30"/>
                    <a:pt x="256" y="27"/>
                  </a:cubicBezTo>
                  <a:cubicBezTo>
                    <a:pt x="306" y="24"/>
                    <a:pt x="306" y="24"/>
                    <a:pt x="306" y="24"/>
                  </a:cubicBezTo>
                  <a:cubicBezTo>
                    <a:pt x="312" y="22"/>
                    <a:pt x="327" y="23"/>
                    <a:pt x="328" y="15"/>
                  </a:cubicBezTo>
                  <a:cubicBezTo>
                    <a:pt x="323" y="14"/>
                    <a:pt x="315" y="16"/>
                    <a:pt x="309" y="13"/>
                  </a:cubicBezTo>
                  <a:cubicBezTo>
                    <a:pt x="298" y="9"/>
                    <a:pt x="288" y="0"/>
                    <a:pt x="275" y="0"/>
                  </a:cubicBezTo>
                  <a:cubicBezTo>
                    <a:pt x="263" y="0"/>
                    <a:pt x="255" y="0"/>
                    <a:pt x="242" y="0"/>
                  </a:cubicBezTo>
                  <a:cubicBezTo>
                    <a:pt x="230" y="0"/>
                    <a:pt x="222" y="6"/>
                    <a:pt x="211" y="6"/>
                  </a:cubicBezTo>
                  <a:cubicBezTo>
                    <a:pt x="207" y="6"/>
                    <a:pt x="206" y="6"/>
                    <a:pt x="202" y="6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2" y="8"/>
                    <a:pt x="188" y="7"/>
                    <a:pt x="183" y="7"/>
                  </a:cubicBezTo>
                  <a:cubicBezTo>
                    <a:pt x="175" y="7"/>
                    <a:pt x="170" y="9"/>
                    <a:pt x="164" y="12"/>
                  </a:cubicBezTo>
                  <a:cubicBezTo>
                    <a:pt x="165" y="13"/>
                    <a:pt x="167" y="14"/>
                    <a:pt x="168" y="15"/>
                  </a:cubicBezTo>
                  <a:cubicBezTo>
                    <a:pt x="166" y="16"/>
                    <a:pt x="159" y="15"/>
                    <a:pt x="159" y="18"/>
                  </a:cubicBezTo>
                  <a:cubicBezTo>
                    <a:pt x="159" y="23"/>
                    <a:pt x="168" y="24"/>
                    <a:pt x="172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56" y="24"/>
                    <a:pt x="151" y="20"/>
                    <a:pt x="141" y="20"/>
                  </a:cubicBezTo>
                  <a:cubicBezTo>
                    <a:pt x="139" y="20"/>
                    <a:pt x="136" y="20"/>
                    <a:pt x="136" y="23"/>
                  </a:cubicBezTo>
                  <a:cubicBezTo>
                    <a:pt x="136" y="25"/>
                    <a:pt x="137" y="24"/>
                    <a:pt x="138" y="28"/>
                  </a:cubicBezTo>
                  <a:cubicBezTo>
                    <a:pt x="138" y="28"/>
                    <a:pt x="135" y="28"/>
                    <a:pt x="134" y="28"/>
                  </a:cubicBezTo>
                  <a:cubicBezTo>
                    <a:pt x="130" y="24"/>
                    <a:pt x="126" y="26"/>
                    <a:pt x="123" y="22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5"/>
                    <a:pt x="122" y="27"/>
                    <a:pt x="122" y="28"/>
                  </a:cubicBezTo>
                  <a:cubicBezTo>
                    <a:pt x="118" y="28"/>
                    <a:pt x="117" y="21"/>
                    <a:pt x="113" y="21"/>
                  </a:cubicBezTo>
                  <a:cubicBezTo>
                    <a:pt x="107" y="21"/>
                    <a:pt x="102" y="25"/>
                    <a:pt x="96" y="27"/>
                  </a:cubicBezTo>
                  <a:cubicBezTo>
                    <a:pt x="87" y="27"/>
                    <a:pt x="84" y="29"/>
                    <a:pt x="75" y="30"/>
                  </a:cubicBezTo>
                  <a:cubicBezTo>
                    <a:pt x="67" y="31"/>
                    <a:pt x="73" y="41"/>
                    <a:pt x="66" y="41"/>
                  </a:cubicBezTo>
                  <a:cubicBezTo>
                    <a:pt x="63" y="41"/>
                    <a:pt x="61" y="41"/>
                    <a:pt x="60" y="40"/>
                  </a:cubicBezTo>
                  <a:cubicBezTo>
                    <a:pt x="55" y="44"/>
                    <a:pt x="45" y="50"/>
                    <a:pt x="37" y="52"/>
                  </a:cubicBezTo>
                  <a:cubicBezTo>
                    <a:pt x="36" y="52"/>
                    <a:pt x="33" y="53"/>
                    <a:pt x="33" y="55"/>
                  </a:cubicBezTo>
                  <a:cubicBezTo>
                    <a:pt x="33" y="60"/>
                    <a:pt x="46" y="59"/>
                    <a:pt x="50" y="60"/>
                  </a:cubicBezTo>
                  <a:cubicBezTo>
                    <a:pt x="50" y="66"/>
                    <a:pt x="47" y="70"/>
                    <a:pt x="44" y="72"/>
                  </a:cubicBezTo>
                  <a:cubicBezTo>
                    <a:pt x="39" y="75"/>
                    <a:pt x="30" y="71"/>
                    <a:pt x="24" y="74"/>
                  </a:cubicBezTo>
                  <a:cubicBezTo>
                    <a:pt x="20" y="75"/>
                    <a:pt x="17" y="77"/>
                    <a:pt x="13" y="79"/>
                  </a:cubicBezTo>
                  <a:cubicBezTo>
                    <a:pt x="8" y="80"/>
                    <a:pt x="0" y="79"/>
                    <a:pt x="0" y="86"/>
                  </a:cubicBezTo>
                  <a:cubicBezTo>
                    <a:pt x="0" y="89"/>
                    <a:pt x="22" y="96"/>
                    <a:pt x="23" y="96"/>
                  </a:cubicBezTo>
                  <a:cubicBezTo>
                    <a:pt x="24" y="96"/>
                    <a:pt x="25" y="96"/>
                    <a:pt x="27" y="96"/>
                  </a:cubicBezTo>
                  <a:cubicBezTo>
                    <a:pt x="25" y="100"/>
                    <a:pt x="25" y="100"/>
                    <a:pt x="22" y="100"/>
                  </a:cubicBezTo>
                  <a:cubicBezTo>
                    <a:pt x="21" y="100"/>
                    <a:pt x="19" y="100"/>
                    <a:pt x="17" y="100"/>
                  </a:cubicBezTo>
                  <a:cubicBezTo>
                    <a:pt x="15" y="100"/>
                    <a:pt x="10" y="101"/>
                    <a:pt x="10" y="104"/>
                  </a:cubicBezTo>
                  <a:cubicBezTo>
                    <a:pt x="14" y="106"/>
                    <a:pt x="13" y="104"/>
                    <a:pt x="18" y="104"/>
                  </a:cubicBezTo>
                  <a:cubicBezTo>
                    <a:pt x="21" y="104"/>
                    <a:pt x="23" y="106"/>
                    <a:pt x="27" y="108"/>
                  </a:cubicBezTo>
                  <a:cubicBezTo>
                    <a:pt x="26" y="110"/>
                    <a:pt x="25" y="110"/>
                    <a:pt x="22" y="111"/>
                  </a:cubicBezTo>
                  <a:cubicBezTo>
                    <a:pt x="25" y="115"/>
                    <a:pt x="32" y="117"/>
                    <a:pt x="37" y="117"/>
                  </a:cubicBezTo>
                  <a:cubicBezTo>
                    <a:pt x="39" y="117"/>
                    <a:pt x="39" y="117"/>
                    <a:pt x="40" y="116"/>
                  </a:cubicBezTo>
                  <a:cubicBezTo>
                    <a:pt x="39" y="116"/>
                    <a:pt x="39" y="115"/>
                    <a:pt x="38" y="114"/>
                  </a:cubicBezTo>
                  <a:cubicBezTo>
                    <a:pt x="39" y="114"/>
                    <a:pt x="40" y="113"/>
                    <a:pt x="42" y="113"/>
                  </a:cubicBezTo>
                  <a:cubicBezTo>
                    <a:pt x="45" y="113"/>
                    <a:pt x="47" y="115"/>
                    <a:pt x="49" y="115"/>
                  </a:cubicBezTo>
                  <a:cubicBezTo>
                    <a:pt x="52" y="115"/>
                    <a:pt x="54" y="112"/>
                    <a:pt x="56" y="112"/>
                  </a:cubicBezTo>
                  <a:cubicBezTo>
                    <a:pt x="59" y="112"/>
                    <a:pt x="59" y="112"/>
                    <a:pt x="63" y="112"/>
                  </a:cubicBezTo>
                  <a:cubicBezTo>
                    <a:pt x="89" y="112"/>
                    <a:pt x="106" y="132"/>
                    <a:pt x="110" y="151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4" y="155"/>
                    <a:pt x="116" y="155"/>
                    <a:pt x="116" y="159"/>
                  </a:cubicBezTo>
                  <a:cubicBezTo>
                    <a:pt x="116" y="164"/>
                    <a:pt x="111" y="163"/>
                    <a:pt x="111" y="168"/>
                  </a:cubicBezTo>
                  <a:cubicBezTo>
                    <a:pt x="111" y="172"/>
                    <a:pt x="113" y="172"/>
                    <a:pt x="118" y="172"/>
                  </a:cubicBezTo>
                  <a:cubicBezTo>
                    <a:pt x="121" y="172"/>
                    <a:pt x="121" y="168"/>
                    <a:pt x="123" y="168"/>
                  </a:cubicBezTo>
                  <a:cubicBezTo>
                    <a:pt x="131" y="168"/>
                    <a:pt x="133" y="179"/>
                    <a:pt x="140" y="181"/>
                  </a:cubicBezTo>
                  <a:cubicBezTo>
                    <a:pt x="140" y="183"/>
                    <a:pt x="140" y="185"/>
                    <a:pt x="138" y="185"/>
                  </a:cubicBezTo>
                  <a:cubicBezTo>
                    <a:pt x="132" y="185"/>
                    <a:pt x="129" y="181"/>
                    <a:pt x="124" y="181"/>
                  </a:cubicBezTo>
                  <a:cubicBezTo>
                    <a:pt x="122" y="181"/>
                    <a:pt x="122" y="180"/>
                    <a:pt x="120" y="181"/>
                  </a:cubicBezTo>
                  <a:cubicBezTo>
                    <a:pt x="121" y="188"/>
                    <a:pt x="137" y="189"/>
                    <a:pt x="144" y="191"/>
                  </a:cubicBezTo>
                  <a:cubicBezTo>
                    <a:pt x="142" y="197"/>
                    <a:pt x="138" y="200"/>
                    <a:pt x="137" y="206"/>
                  </a:cubicBezTo>
                  <a:cubicBezTo>
                    <a:pt x="134" y="205"/>
                    <a:pt x="134" y="205"/>
                    <a:pt x="130" y="207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26" y="211"/>
                    <a:pt x="126" y="215"/>
                    <a:pt x="122" y="220"/>
                  </a:cubicBezTo>
                  <a:cubicBezTo>
                    <a:pt x="122" y="225"/>
                    <a:pt x="122" y="225"/>
                    <a:pt x="122" y="225"/>
                  </a:cubicBezTo>
                  <a:cubicBezTo>
                    <a:pt x="122" y="224"/>
                    <a:pt x="125" y="224"/>
                    <a:pt x="127" y="225"/>
                  </a:cubicBezTo>
                  <a:cubicBezTo>
                    <a:pt x="126" y="227"/>
                    <a:pt x="124" y="228"/>
                    <a:pt x="124" y="231"/>
                  </a:cubicBezTo>
                  <a:cubicBezTo>
                    <a:pt x="124" y="237"/>
                    <a:pt x="131" y="239"/>
                    <a:pt x="132" y="244"/>
                  </a:cubicBezTo>
                  <a:cubicBezTo>
                    <a:pt x="133" y="246"/>
                    <a:pt x="133" y="250"/>
                    <a:pt x="134" y="251"/>
                  </a:cubicBezTo>
                  <a:cubicBezTo>
                    <a:pt x="138" y="253"/>
                    <a:pt x="139" y="247"/>
                    <a:pt x="143" y="252"/>
                  </a:cubicBezTo>
                  <a:cubicBezTo>
                    <a:pt x="141" y="253"/>
                    <a:pt x="139" y="253"/>
                    <a:pt x="139" y="256"/>
                  </a:cubicBezTo>
                  <a:cubicBezTo>
                    <a:pt x="139" y="263"/>
                    <a:pt x="148" y="273"/>
                    <a:pt x="152" y="276"/>
                  </a:cubicBezTo>
                  <a:cubicBezTo>
                    <a:pt x="153" y="277"/>
                    <a:pt x="153" y="280"/>
                    <a:pt x="154" y="281"/>
                  </a:cubicBezTo>
                  <a:cubicBezTo>
                    <a:pt x="158" y="284"/>
                    <a:pt x="160" y="282"/>
                    <a:pt x="161" y="287"/>
                  </a:cubicBezTo>
                  <a:cubicBezTo>
                    <a:pt x="164" y="287"/>
                    <a:pt x="168" y="284"/>
                    <a:pt x="171" y="284"/>
                  </a:cubicBezTo>
                  <a:cubicBezTo>
                    <a:pt x="177" y="284"/>
                    <a:pt x="176" y="295"/>
                    <a:pt x="182" y="295"/>
                  </a:cubicBezTo>
                  <a:cubicBezTo>
                    <a:pt x="183" y="295"/>
                    <a:pt x="184" y="293"/>
                    <a:pt x="186" y="293"/>
                  </a:cubicBezTo>
                  <a:cubicBezTo>
                    <a:pt x="187" y="294"/>
                    <a:pt x="187" y="295"/>
                    <a:pt x="189" y="295"/>
                  </a:cubicBezTo>
                  <a:cubicBezTo>
                    <a:pt x="195" y="295"/>
                    <a:pt x="192" y="283"/>
                    <a:pt x="198" y="281"/>
                  </a:cubicBezTo>
                  <a:cubicBezTo>
                    <a:pt x="197" y="278"/>
                    <a:pt x="198" y="273"/>
                    <a:pt x="198" y="268"/>
                  </a:cubicBezTo>
                  <a:cubicBezTo>
                    <a:pt x="198" y="262"/>
                    <a:pt x="208" y="264"/>
                    <a:pt x="208" y="257"/>
                  </a:cubicBezTo>
                  <a:cubicBezTo>
                    <a:pt x="208" y="254"/>
                    <a:pt x="206" y="253"/>
                    <a:pt x="206" y="251"/>
                  </a:cubicBezTo>
                  <a:cubicBezTo>
                    <a:pt x="206" y="250"/>
                    <a:pt x="207" y="250"/>
                    <a:pt x="207" y="249"/>
                  </a:cubicBezTo>
                  <a:cubicBezTo>
                    <a:pt x="207" y="248"/>
                    <a:pt x="207" y="247"/>
                    <a:pt x="207" y="246"/>
                  </a:cubicBezTo>
                  <a:cubicBezTo>
                    <a:pt x="207" y="239"/>
                    <a:pt x="220" y="241"/>
                    <a:pt x="225" y="236"/>
                  </a:cubicBezTo>
                  <a:cubicBezTo>
                    <a:pt x="227" y="234"/>
                    <a:pt x="226" y="232"/>
                    <a:pt x="230" y="231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2" y="236"/>
                    <a:pt x="232" y="236"/>
                    <a:pt x="232" y="236"/>
                  </a:cubicBezTo>
                  <a:cubicBezTo>
                    <a:pt x="236" y="232"/>
                    <a:pt x="244" y="233"/>
                    <a:pt x="249" y="229"/>
                  </a:cubicBezTo>
                  <a:cubicBezTo>
                    <a:pt x="252" y="225"/>
                    <a:pt x="252" y="221"/>
                    <a:pt x="257" y="217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1"/>
                    <a:pt x="265" y="212"/>
                    <a:pt x="267" y="208"/>
                  </a:cubicBezTo>
                  <a:cubicBezTo>
                    <a:pt x="277" y="208"/>
                    <a:pt x="277" y="208"/>
                    <a:pt x="277" y="208"/>
                  </a:cubicBezTo>
                  <a:cubicBezTo>
                    <a:pt x="286" y="204"/>
                    <a:pt x="293" y="206"/>
                    <a:pt x="301" y="203"/>
                  </a:cubicBezTo>
                  <a:cubicBezTo>
                    <a:pt x="307" y="201"/>
                    <a:pt x="310" y="195"/>
                    <a:pt x="317" y="192"/>
                  </a:cubicBezTo>
                  <a:cubicBezTo>
                    <a:pt x="321" y="191"/>
                    <a:pt x="324" y="191"/>
                    <a:pt x="327" y="188"/>
                  </a:cubicBezTo>
                  <a:close/>
                  <a:moveTo>
                    <a:pt x="39" y="96"/>
                  </a:moveTo>
                  <a:cubicBezTo>
                    <a:pt x="31" y="96"/>
                    <a:pt x="31" y="96"/>
                    <a:pt x="31" y="96"/>
                  </a:cubicBezTo>
                  <a:cubicBezTo>
                    <a:pt x="32" y="96"/>
                    <a:pt x="33" y="92"/>
                    <a:pt x="33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2" y="96"/>
                    <a:pt x="42" y="96"/>
                    <a:pt x="39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0C8FD6CB-8678-4C0E-A77A-289590B3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484"/>
              <a:ext cx="45" cy="34"/>
            </a:xfrm>
            <a:custGeom>
              <a:avLst/>
              <a:gdLst>
                <a:gd name="T0" fmla="*/ 5 w 19"/>
                <a:gd name="T1" fmla="*/ 14 h 14"/>
                <a:gd name="T2" fmla="*/ 10 w 19"/>
                <a:gd name="T3" fmla="*/ 14 h 14"/>
                <a:gd name="T4" fmla="*/ 19 w 19"/>
                <a:gd name="T5" fmla="*/ 9 h 14"/>
                <a:gd name="T6" fmla="*/ 5 w 19"/>
                <a:gd name="T7" fmla="*/ 0 h 14"/>
                <a:gd name="T8" fmla="*/ 0 w 19"/>
                <a:gd name="T9" fmla="*/ 5 h 14"/>
                <a:gd name="T10" fmla="*/ 5 w 19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5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3" y="14"/>
                    <a:pt x="18" y="12"/>
                    <a:pt x="19" y="9"/>
                  </a:cubicBezTo>
                  <a:cubicBezTo>
                    <a:pt x="13" y="7"/>
                    <a:pt x="11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4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7BBB8C76-D374-445D-BC82-55CB633D4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" y="1338"/>
              <a:ext cx="24" cy="9"/>
            </a:xfrm>
            <a:custGeom>
              <a:avLst/>
              <a:gdLst>
                <a:gd name="T0" fmla="*/ 2 w 10"/>
                <a:gd name="T1" fmla="*/ 0 h 4"/>
                <a:gd name="T2" fmla="*/ 0 w 10"/>
                <a:gd name="T3" fmla="*/ 2 h 4"/>
                <a:gd name="T4" fmla="*/ 3 w 10"/>
                <a:gd name="T5" fmla="*/ 4 h 4"/>
                <a:gd name="T6" fmla="*/ 10 w 10"/>
                <a:gd name="T7" fmla="*/ 0 h 4"/>
                <a:gd name="T8" fmla="*/ 6 w 10"/>
                <a:gd name="T9" fmla="*/ 0 h 4"/>
                <a:gd name="T10" fmla="*/ 2 w 10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9" y="0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ED9AF94-6FB9-438F-A4D5-7FA01D289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" y="1927"/>
              <a:ext cx="97" cy="100"/>
            </a:xfrm>
            <a:custGeom>
              <a:avLst/>
              <a:gdLst>
                <a:gd name="T0" fmla="*/ 23 w 41"/>
                <a:gd name="T1" fmla="*/ 2 h 42"/>
                <a:gd name="T2" fmla="*/ 21 w 41"/>
                <a:gd name="T3" fmla="*/ 0 h 42"/>
                <a:gd name="T4" fmla="*/ 14 w 41"/>
                <a:gd name="T5" fmla="*/ 7 h 42"/>
                <a:gd name="T6" fmla="*/ 2 w 41"/>
                <a:gd name="T7" fmla="*/ 26 h 42"/>
                <a:gd name="T8" fmla="*/ 5 w 41"/>
                <a:gd name="T9" fmla="*/ 27 h 42"/>
                <a:gd name="T10" fmla="*/ 5 w 41"/>
                <a:gd name="T11" fmla="*/ 28 h 42"/>
                <a:gd name="T12" fmla="*/ 0 w 41"/>
                <a:gd name="T13" fmla="*/ 32 h 42"/>
                <a:gd name="T14" fmla="*/ 2 w 41"/>
                <a:gd name="T15" fmla="*/ 35 h 42"/>
                <a:gd name="T16" fmla="*/ 9 w 41"/>
                <a:gd name="T17" fmla="*/ 33 h 42"/>
                <a:gd name="T18" fmla="*/ 15 w 41"/>
                <a:gd name="T19" fmla="*/ 35 h 42"/>
                <a:gd name="T20" fmla="*/ 20 w 41"/>
                <a:gd name="T21" fmla="*/ 34 h 42"/>
                <a:gd name="T22" fmla="*/ 26 w 41"/>
                <a:gd name="T23" fmla="*/ 35 h 42"/>
                <a:gd name="T24" fmla="*/ 24 w 41"/>
                <a:gd name="T25" fmla="*/ 39 h 42"/>
                <a:gd name="T26" fmla="*/ 25 w 41"/>
                <a:gd name="T27" fmla="*/ 39 h 42"/>
                <a:gd name="T28" fmla="*/ 32 w 41"/>
                <a:gd name="T29" fmla="*/ 33 h 42"/>
                <a:gd name="T30" fmla="*/ 34 w 41"/>
                <a:gd name="T31" fmla="*/ 38 h 42"/>
                <a:gd name="T32" fmla="*/ 36 w 41"/>
                <a:gd name="T33" fmla="*/ 39 h 42"/>
                <a:gd name="T34" fmla="*/ 38 w 41"/>
                <a:gd name="T35" fmla="*/ 42 h 42"/>
                <a:gd name="T36" fmla="*/ 41 w 41"/>
                <a:gd name="T37" fmla="*/ 36 h 42"/>
                <a:gd name="T38" fmla="*/ 40 w 41"/>
                <a:gd name="T39" fmla="*/ 31 h 42"/>
                <a:gd name="T40" fmla="*/ 37 w 41"/>
                <a:gd name="T41" fmla="*/ 33 h 42"/>
                <a:gd name="T42" fmla="*/ 35 w 41"/>
                <a:gd name="T43" fmla="*/ 29 h 42"/>
                <a:gd name="T44" fmla="*/ 38 w 41"/>
                <a:gd name="T45" fmla="*/ 26 h 42"/>
                <a:gd name="T46" fmla="*/ 35 w 41"/>
                <a:gd name="T47" fmla="*/ 26 h 42"/>
                <a:gd name="T48" fmla="*/ 35 w 41"/>
                <a:gd name="T49" fmla="*/ 19 h 42"/>
                <a:gd name="T50" fmla="*/ 28 w 41"/>
                <a:gd name="T51" fmla="*/ 19 h 42"/>
                <a:gd name="T52" fmla="*/ 25 w 41"/>
                <a:gd name="T53" fmla="*/ 20 h 42"/>
                <a:gd name="T54" fmla="*/ 25 w 41"/>
                <a:gd name="T55" fmla="*/ 19 h 42"/>
                <a:gd name="T56" fmla="*/ 21 w 41"/>
                <a:gd name="T57" fmla="*/ 19 h 42"/>
                <a:gd name="T58" fmla="*/ 21 w 41"/>
                <a:gd name="T59" fmla="*/ 17 h 42"/>
                <a:gd name="T60" fmla="*/ 23 w 41"/>
                <a:gd name="T61" fmla="*/ 15 h 42"/>
                <a:gd name="T62" fmla="*/ 20 w 41"/>
                <a:gd name="T63" fmla="*/ 14 h 42"/>
                <a:gd name="T64" fmla="*/ 17 w 41"/>
                <a:gd name="T65" fmla="*/ 16 h 42"/>
                <a:gd name="T66" fmla="*/ 17 w 41"/>
                <a:gd name="T67" fmla="*/ 14 h 42"/>
                <a:gd name="T68" fmla="*/ 23 w 41"/>
                <a:gd name="T6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42">
                  <a:moveTo>
                    <a:pt x="23" y="2"/>
                  </a:moveTo>
                  <a:cubicBezTo>
                    <a:pt x="23" y="2"/>
                    <a:pt x="22" y="0"/>
                    <a:pt x="21" y="0"/>
                  </a:cubicBezTo>
                  <a:cubicBezTo>
                    <a:pt x="17" y="0"/>
                    <a:pt x="16" y="4"/>
                    <a:pt x="14" y="7"/>
                  </a:cubicBezTo>
                  <a:cubicBezTo>
                    <a:pt x="10" y="12"/>
                    <a:pt x="9" y="22"/>
                    <a:pt x="2" y="26"/>
                  </a:cubicBezTo>
                  <a:cubicBezTo>
                    <a:pt x="3" y="26"/>
                    <a:pt x="1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32"/>
                    <a:pt x="0" y="32"/>
                  </a:cubicBezTo>
                  <a:cubicBezTo>
                    <a:pt x="0" y="33"/>
                    <a:pt x="1" y="35"/>
                    <a:pt x="2" y="35"/>
                  </a:cubicBezTo>
                  <a:cubicBezTo>
                    <a:pt x="5" y="35"/>
                    <a:pt x="5" y="33"/>
                    <a:pt x="9" y="33"/>
                  </a:cubicBezTo>
                  <a:cubicBezTo>
                    <a:pt x="11" y="33"/>
                    <a:pt x="12" y="35"/>
                    <a:pt x="15" y="35"/>
                  </a:cubicBezTo>
                  <a:cubicBezTo>
                    <a:pt x="17" y="35"/>
                    <a:pt x="18" y="34"/>
                    <a:pt x="20" y="34"/>
                  </a:cubicBezTo>
                  <a:cubicBezTo>
                    <a:pt x="21" y="36"/>
                    <a:pt x="24" y="35"/>
                    <a:pt x="26" y="35"/>
                  </a:cubicBezTo>
                  <a:cubicBezTo>
                    <a:pt x="26" y="36"/>
                    <a:pt x="24" y="35"/>
                    <a:pt x="24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8" y="39"/>
                    <a:pt x="30" y="35"/>
                    <a:pt x="32" y="33"/>
                  </a:cubicBezTo>
                  <a:cubicBezTo>
                    <a:pt x="33" y="34"/>
                    <a:pt x="32" y="38"/>
                    <a:pt x="34" y="38"/>
                  </a:cubicBezTo>
                  <a:cubicBezTo>
                    <a:pt x="35" y="38"/>
                    <a:pt x="35" y="39"/>
                    <a:pt x="36" y="39"/>
                  </a:cubicBezTo>
                  <a:cubicBezTo>
                    <a:pt x="36" y="40"/>
                    <a:pt x="36" y="42"/>
                    <a:pt x="38" y="42"/>
                  </a:cubicBezTo>
                  <a:cubicBezTo>
                    <a:pt x="40" y="42"/>
                    <a:pt x="41" y="39"/>
                    <a:pt x="41" y="36"/>
                  </a:cubicBezTo>
                  <a:cubicBezTo>
                    <a:pt x="41" y="34"/>
                    <a:pt x="40" y="34"/>
                    <a:pt x="40" y="31"/>
                  </a:cubicBezTo>
                  <a:cubicBezTo>
                    <a:pt x="38" y="32"/>
                    <a:pt x="39" y="33"/>
                    <a:pt x="37" y="33"/>
                  </a:cubicBezTo>
                  <a:cubicBezTo>
                    <a:pt x="37" y="31"/>
                    <a:pt x="35" y="30"/>
                    <a:pt x="35" y="29"/>
                  </a:cubicBezTo>
                  <a:cubicBezTo>
                    <a:pt x="35" y="28"/>
                    <a:pt x="37" y="28"/>
                    <a:pt x="38" y="26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5" y="23"/>
                    <a:pt x="35" y="21"/>
                    <a:pt x="35" y="19"/>
                  </a:cubicBezTo>
                  <a:cubicBezTo>
                    <a:pt x="34" y="19"/>
                    <a:pt x="31" y="19"/>
                    <a:pt x="28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4"/>
                    <a:pt x="21" y="14"/>
                    <a:pt x="20" y="14"/>
                  </a:cubicBezTo>
                  <a:cubicBezTo>
                    <a:pt x="18" y="14"/>
                    <a:pt x="17" y="16"/>
                    <a:pt x="17" y="16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23" y="7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883D1D83-426C-4484-B3F5-D01AD0F4A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" y="1302"/>
              <a:ext cx="118" cy="48"/>
            </a:xfrm>
            <a:custGeom>
              <a:avLst/>
              <a:gdLst>
                <a:gd name="T0" fmla="*/ 11 w 50"/>
                <a:gd name="T1" fmla="*/ 20 h 20"/>
                <a:gd name="T2" fmla="*/ 16 w 50"/>
                <a:gd name="T3" fmla="*/ 16 h 20"/>
                <a:gd name="T4" fmla="*/ 20 w 50"/>
                <a:gd name="T5" fmla="*/ 18 h 20"/>
                <a:gd name="T6" fmla="*/ 25 w 50"/>
                <a:gd name="T7" fmla="*/ 17 h 20"/>
                <a:gd name="T8" fmla="*/ 30 w 50"/>
                <a:gd name="T9" fmla="*/ 15 h 20"/>
                <a:gd name="T10" fmla="*/ 34 w 50"/>
                <a:gd name="T11" fmla="*/ 17 h 20"/>
                <a:gd name="T12" fmla="*/ 39 w 50"/>
                <a:gd name="T13" fmla="*/ 15 h 20"/>
                <a:gd name="T14" fmla="*/ 46 w 50"/>
                <a:gd name="T15" fmla="*/ 15 h 20"/>
                <a:gd name="T16" fmla="*/ 50 w 50"/>
                <a:gd name="T17" fmla="*/ 8 h 20"/>
                <a:gd name="T18" fmla="*/ 27 w 50"/>
                <a:gd name="T19" fmla="*/ 1 h 20"/>
                <a:gd name="T20" fmla="*/ 24 w 50"/>
                <a:gd name="T21" fmla="*/ 8 h 20"/>
                <a:gd name="T22" fmla="*/ 10 w 50"/>
                <a:gd name="T23" fmla="*/ 0 h 20"/>
                <a:gd name="T24" fmla="*/ 0 w 50"/>
                <a:gd name="T25" fmla="*/ 9 h 20"/>
                <a:gd name="T26" fmla="*/ 11 w 50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20">
                  <a:moveTo>
                    <a:pt x="11" y="20"/>
                  </a:moveTo>
                  <a:cubicBezTo>
                    <a:pt x="13" y="20"/>
                    <a:pt x="15" y="18"/>
                    <a:pt x="16" y="16"/>
                  </a:cubicBezTo>
                  <a:cubicBezTo>
                    <a:pt x="17" y="18"/>
                    <a:pt x="18" y="18"/>
                    <a:pt x="20" y="18"/>
                  </a:cubicBezTo>
                  <a:cubicBezTo>
                    <a:pt x="22" y="18"/>
                    <a:pt x="24" y="17"/>
                    <a:pt x="25" y="17"/>
                  </a:cubicBezTo>
                  <a:cubicBezTo>
                    <a:pt x="27" y="17"/>
                    <a:pt x="28" y="15"/>
                    <a:pt x="30" y="15"/>
                  </a:cubicBezTo>
                  <a:cubicBezTo>
                    <a:pt x="31" y="15"/>
                    <a:pt x="32" y="17"/>
                    <a:pt x="34" y="17"/>
                  </a:cubicBezTo>
                  <a:cubicBezTo>
                    <a:pt x="37" y="17"/>
                    <a:pt x="38" y="15"/>
                    <a:pt x="39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9" y="11"/>
                    <a:pt x="50" y="8"/>
                  </a:cubicBezTo>
                  <a:cubicBezTo>
                    <a:pt x="45" y="6"/>
                    <a:pt x="32" y="1"/>
                    <a:pt x="27" y="1"/>
                  </a:cubicBezTo>
                  <a:cubicBezTo>
                    <a:pt x="25" y="1"/>
                    <a:pt x="24" y="4"/>
                    <a:pt x="24" y="8"/>
                  </a:cubicBezTo>
                  <a:cubicBezTo>
                    <a:pt x="17" y="8"/>
                    <a:pt x="17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20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29610BFA-6D56-467A-A344-5830114DC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1897"/>
              <a:ext cx="19" cy="9"/>
            </a:xfrm>
            <a:custGeom>
              <a:avLst/>
              <a:gdLst>
                <a:gd name="T0" fmla="*/ 7 w 8"/>
                <a:gd name="T1" fmla="*/ 4 h 4"/>
                <a:gd name="T2" fmla="*/ 8 w 8"/>
                <a:gd name="T3" fmla="*/ 4 h 4"/>
                <a:gd name="T4" fmla="*/ 0 w 8"/>
                <a:gd name="T5" fmla="*/ 0 h 4"/>
                <a:gd name="T6" fmla="*/ 0 w 8"/>
                <a:gd name="T7" fmla="*/ 2 h 4"/>
                <a:gd name="T8" fmla="*/ 7 w 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7" y="4"/>
                  </a:moveTo>
                  <a:cubicBezTo>
                    <a:pt x="7" y="4"/>
                    <a:pt x="8" y="4"/>
                    <a:pt x="8" y="4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3"/>
                    <a:pt x="5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1673B77F-DF6D-436C-A706-CCACCE7F4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" y="1949"/>
              <a:ext cx="66" cy="42"/>
            </a:xfrm>
            <a:custGeom>
              <a:avLst/>
              <a:gdLst>
                <a:gd name="T0" fmla="*/ 11 w 28"/>
                <a:gd name="T1" fmla="*/ 10 h 18"/>
                <a:gd name="T2" fmla="*/ 28 w 28"/>
                <a:gd name="T3" fmla="*/ 18 h 18"/>
                <a:gd name="T4" fmla="*/ 28 w 28"/>
                <a:gd name="T5" fmla="*/ 18 h 18"/>
                <a:gd name="T6" fmla="*/ 28 w 28"/>
                <a:gd name="T7" fmla="*/ 18 h 18"/>
                <a:gd name="T8" fmla="*/ 8 w 28"/>
                <a:gd name="T9" fmla="*/ 3 h 18"/>
                <a:gd name="T10" fmla="*/ 2 w 28"/>
                <a:gd name="T11" fmla="*/ 0 h 18"/>
                <a:gd name="T12" fmla="*/ 0 w 28"/>
                <a:gd name="T13" fmla="*/ 2 h 18"/>
                <a:gd name="T14" fmla="*/ 1 w 28"/>
                <a:gd name="T15" fmla="*/ 2 h 18"/>
                <a:gd name="T16" fmla="*/ 4 w 28"/>
                <a:gd name="T17" fmla="*/ 2 h 18"/>
                <a:gd name="T18" fmla="*/ 2 w 28"/>
                <a:gd name="T19" fmla="*/ 4 h 18"/>
                <a:gd name="T20" fmla="*/ 13 w 28"/>
                <a:gd name="T21" fmla="*/ 9 h 18"/>
                <a:gd name="T22" fmla="*/ 11 w 28"/>
                <a:gd name="T23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8">
                  <a:moveTo>
                    <a:pt x="11" y="10"/>
                  </a:moveTo>
                  <a:cubicBezTo>
                    <a:pt x="15" y="13"/>
                    <a:pt x="23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4" y="12"/>
                    <a:pt x="18" y="6"/>
                    <a:pt x="8" y="3"/>
                  </a:cubicBezTo>
                  <a:cubicBezTo>
                    <a:pt x="6" y="3"/>
                    <a:pt x="5" y="0"/>
                    <a:pt x="2" y="0"/>
                  </a:cubicBezTo>
                  <a:cubicBezTo>
                    <a:pt x="1" y="0"/>
                    <a:pt x="1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3" y="7"/>
                    <a:pt x="9" y="9"/>
                    <a:pt x="13" y="9"/>
                  </a:cubicBezTo>
                  <a:cubicBezTo>
                    <a:pt x="13" y="9"/>
                    <a:pt x="12" y="9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E64B70E5-133C-4B33-9F54-EAB88324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" y="1880"/>
              <a:ext cx="28" cy="38"/>
            </a:xfrm>
            <a:custGeom>
              <a:avLst/>
              <a:gdLst>
                <a:gd name="T0" fmla="*/ 9 w 12"/>
                <a:gd name="T1" fmla="*/ 9 h 16"/>
                <a:gd name="T2" fmla="*/ 8 w 12"/>
                <a:gd name="T3" fmla="*/ 7 h 16"/>
                <a:gd name="T4" fmla="*/ 8 w 12"/>
                <a:gd name="T5" fmla="*/ 2 h 16"/>
                <a:gd name="T6" fmla="*/ 5 w 12"/>
                <a:gd name="T7" fmla="*/ 5 h 16"/>
                <a:gd name="T8" fmla="*/ 6 w 12"/>
                <a:gd name="T9" fmla="*/ 2 h 16"/>
                <a:gd name="T10" fmla="*/ 0 w 12"/>
                <a:gd name="T11" fmla="*/ 0 h 16"/>
                <a:gd name="T12" fmla="*/ 0 w 12"/>
                <a:gd name="T13" fmla="*/ 2 h 16"/>
                <a:gd name="T14" fmla="*/ 3 w 12"/>
                <a:gd name="T15" fmla="*/ 6 h 16"/>
                <a:gd name="T16" fmla="*/ 7 w 12"/>
                <a:gd name="T17" fmla="*/ 9 h 16"/>
                <a:gd name="T18" fmla="*/ 7 w 12"/>
                <a:gd name="T19" fmla="*/ 12 h 16"/>
                <a:gd name="T20" fmla="*/ 10 w 12"/>
                <a:gd name="T21" fmla="*/ 16 h 16"/>
                <a:gd name="T22" fmla="*/ 8 w 12"/>
                <a:gd name="T23" fmla="*/ 12 h 16"/>
                <a:gd name="T24" fmla="*/ 9 w 12"/>
                <a:gd name="T2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6">
                  <a:moveTo>
                    <a:pt x="9" y="9"/>
                  </a:moveTo>
                  <a:cubicBezTo>
                    <a:pt x="9" y="8"/>
                    <a:pt x="8" y="8"/>
                    <a:pt x="8" y="7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3"/>
                    <a:pt x="7" y="5"/>
                    <a:pt x="5" y="5"/>
                  </a:cubicBezTo>
                  <a:cubicBezTo>
                    <a:pt x="4" y="5"/>
                    <a:pt x="6" y="2"/>
                    <a:pt x="6" y="2"/>
                  </a:cubicBezTo>
                  <a:cubicBezTo>
                    <a:pt x="4" y="2"/>
                    <a:pt x="4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2" y="6"/>
                    <a:pt x="3" y="6"/>
                  </a:cubicBezTo>
                  <a:cubicBezTo>
                    <a:pt x="5" y="6"/>
                    <a:pt x="5" y="9"/>
                    <a:pt x="7" y="9"/>
                  </a:cubicBezTo>
                  <a:cubicBezTo>
                    <a:pt x="7" y="10"/>
                    <a:pt x="7" y="10"/>
                    <a:pt x="7" y="12"/>
                  </a:cubicBezTo>
                  <a:cubicBezTo>
                    <a:pt x="7" y="13"/>
                    <a:pt x="8" y="16"/>
                    <a:pt x="10" y="16"/>
                  </a:cubicBezTo>
                  <a:cubicBezTo>
                    <a:pt x="12" y="16"/>
                    <a:pt x="8" y="13"/>
                    <a:pt x="8" y="12"/>
                  </a:cubicBezTo>
                  <a:cubicBezTo>
                    <a:pt x="8" y="11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B3AE9DAB-B8A6-4DE5-AC78-E9AEF3766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1802"/>
              <a:ext cx="29" cy="19"/>
            </a:xfrm>
            <a:custGeom>
              <a:avLst/>
              <a:gdLst>
                <a:gd name="T0" fmla="*/ 0 w 12"/>
                <a:gd name="T1" fmla="*/ 2 h 8"/>
                <a:gd name="T2" fmla="*/ 0 w 12"/>
                <a:gd name="T3" fmla="*/ 5 h 8"/>
                <a:gd name="T4" fmla="*/ 4 w 12"/>
                <a:gd name="T5" fmla="*/ 8 h 8"/>
                <a:gd name="T6" fmla="*/ 12 w 12"/>
                <a:gd name="T7" fmla="*/ 2 h 8"/>
                <a:gd name="T8" fmla="*/ 12 w 12"/>
                <a:gd name="T9" fmla="*/ 0 h 8"/>
                <a:gd name="T10" fmla="*/ 10 w 12"/>
                <a:gd name="T11" fmla="*/ 0 h 8"/>
                <a:gd name="T12" fmla="*/ 0 w 12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7"/>
                    <a:pt x="4" y="8"/>
                  </a:cubicBezTo>
                  <a:cubicBezTo>
                    <a:pt x="7" y="5"/>
                    <a:pt x="8" y="4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6" y="0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C14B3CB8-725B-47F1-9FD8-85CCF7586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2178"/>
              <a:ext cx="40" cy="29"/>
            </a:xfrm>
            <a:custGeom>
              <a:avLst/>
              <a:gdLst>
                <a:gd name="T0" fmla="*/ 17 w 17"/>
                <a:gd name="T1" fmla="*/ 2 h 12"/>
                <a:gd name="T2" fmla="*/ 10 w 17"/>
                <a:gd name="T3" fmla="*/ 3 h 12"/>
                <a:gd name="T4" fmla="*/ 0 w 17"/>
                <a:gd name="T5" fmla="*/ 3 h 12"/>
                <a:gd name="T6" fmla="*/ 0 w 17"/>
                <a:gd name="T7" fmla="*/ 4 h 12"/>
                <a:gd name="T8" fmla="*/ 3 w 17"/>
                <a:gd name="T9" fmla="*/ 5 h 12"/>
                <a:gd name="T10" fmla="*/ 13 w 17"/>
                <a:gd name="T11" fmla="*/ 11 h 12"/>
                <a:gd name="T12" fmla="*/ 15 w 17"/>
                <a:gd name="T13" fmla="*/ 12 h 12"/>
                <a:gd name="T14" fmla="*/ 16 w 17"/>
                <a:gd name="T15" fmla="*/ 11 h 12"/>
                <a:gd name="T16" fmla="*/ 15 w 17"/>
                <a:gd name="T17" fmla="*/ 7 h 12"/>
                <a:gd name="T18" fmla="*/ 16 w 17"/>
                <a:gd name="T19" fmla="*/ 4 h 12"/>
                <a:gd name="T20" fmla="*/ 17 w 17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2">
                  <a:moveTo>
                    <a:pt x="17" y="2"/>
                  </a:moveTo>
                  <a:cubicBezTo>
                    <a:pt x="14" y="1"/>
                    <a:pt x="13" y="3"/>
                    <a:pt x="10" y="3"/>
                  </a:cubicBezTo>
                  <a:cubicBezTo>
                    <a:pt x="7" y="3"/>
                    <a:pt x="4" y="0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2" y="5"/>
                    <a:pt x="3" y="5"/>
                  </a:cubicBezTo>
                  <a:cubicBezTo>
                    <a:pt x="7" y="6"/>
                    <a:pt x="9" y="10"/>
                    <a:pt x="13" y="11"/>
                  </a:cubicBezTo>
                  <a:cubicBezTo>
                    <a:pt x="13" y="12"/>
                    <a:pt x="14" y="12"/>
                    <a:pt x="15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6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461B2F2F-843F-4050-8F18-ED93D0FFD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8" y="2095"/>
              <a:ext cx="14" cy="29"/>
            </a:xfrm>
            <a:custGeom>
              <a:avLst/>
              <a:gdLst>
                <a:gd name="T0" fmla="*/ 4 w 6"/>
                <a:gd name="T1" fmla="*/ 12 h 12"/>
                <a:gd name="T2" fmla="*/ 6 w 6"/>
                <a:gd name="T3" fmla="*/ 2 h 12"/>
                <a:gd name="T4" fmla="*/ 5 w 6"/>
                <a:gd name="T5" fmla="*/ 0 h 12"/>
                <a:gd name="T6" fmla="*/ 1 w 6"/>
                <a:gd name="T7" fmla="*/ 2 h 12"/>
                <a:gd name="T8" fmla="*/ 0 w 6"/>
                <a:gd name="T9" fmla="*/ 3 h 12"/>
                <a:gd name="T10" fmla="*/ 4 w 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2">
                  <a:moveTo>
                    <a:pt x="4" y="12"/>
                  </a:moveTo>
                  <a:cubicBezTo>
                    <a:pt x="5" y="10"/>
                    <a:pt x="5" y="5"/>
                    <a:pt x="6" y="2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4" y="0"/>
                    <a:pt x="3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E5E37A81-F034-49CD-A4BC-B163464AE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2126"/>
              <a:ext cx="24" cy="41"/>
            </a:xfrm>
            <a:custGeom>
              <a:avLst/>
              <a:gdLst>
                <a:gd name="T0" fmla="*/ 2 w 10"/>
                <a:gd name="T1" fmla="*/ 8 h 17"/>
                <a:gd name="T2" fmla="*/ 1 w 10"/>
                <a:gd name="T3" fmla="*/ 12 h 17"/>
                <a:gd name="T4" fmla="*/ 3 w 10"/>
                <a:gd name="T5" fmla="*/ 17 h 17"/>
                <a:gd name="T6" fmla="*/ 9 w 10"/>
                <a:gd name="T7" fmla="*/ 11 h 17"/>
                <a:gd name="T8" fmla="*/ 8 w 10"/>
                <a:gd name="T9" fmla="*/ 1 h 17"/>
                <a:gd name="T10" fmla="*/ 5 w 10"/>
                <a:gd name="T11" fmla="*/ 0 h 17"/>
                <a:gd name="T12" fmla="*/ 0 w 10"/>
                <a:gd name="T13" fmla="*/ 3 h 17"/>
                <a:gd name="T14" fmla="*/ 2 w 10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2" y="8"/>
                  </a:moveTo>
                  <a:cubicBezTo>
                    <a:pt x="2" y="9"/>
                    <a:pt x="1" y="11"/>
                    <a:pt x="1" y="12"/>
                  </a:cubicBezTo>
                  <a:cubicBezTo>
                    <a:pt x="1" y="14"/>
                    <a:pt x="1" y="17"/>
                    <a:pt x="3" y="17"/>
                  </a:cubicBezTo>
                  <a:cubicBezTo>
                    <a:pt x="5" y="17"/>
                    <a:pt x="9" y="14"/>
                    <a:pt x="9" y="11"/>
                  </a:cubicBezTo>
                  <a:cubicBezTo>
                    <a:pt x="9" y="7"/>
                    <a:pt x="10" y="5"/>
                    <a:pt x="8" y="1"/>
                  </a:cubicBezTo>
                  <a:cubicBezTo>
                    <a:pt x="7" y="1"/>
                    <a:pt x="7" y="0"/>
                    <a:pt x="5" y="0"/>
                  </a:cubicBezTo>
                  <a:cubicBezTo>
                    <a:pt x="3" y="0"/>
                    <a:pt x="3" y="2"/>
                    <a:pt x="0" y="3"/>
                  </a:cubicBezTo>
                  <a:cubicBezTo>
                    <a:pt x="0" y="5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E4EF0D8A-60B8-4032-95EC-BC132BACF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" y="2150"/>
              <a:ext cx="10" cy="9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0 h 4"/>
                <a:gd name="T4" fmla="*/ 0 w 4"/>
                <a:gd name="T5" fmla="*/ 2 h 4"/>
                <a:gd name="T6" fmla="*/ 3 w 4"/>
                <a:gd name="T7" fmla="*/ 4 h 4"/>
                <a:gd name="T8" fmla="*/ 4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E65C117E-02EB-45F6-B621-0D8FAA2B5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1842"/>
              <a:ext cx="15" cy="17"/>
            </a:xfrm>
            <a:custGeom>
              <a:avLst/>
              <a:gdLst>
                <a:gd name="T0" fmla="*/ 6 w 6"/>
                <a:gd name="T1" fmla="*/ 4 h 7"/>
                <a:gd name="T2" fmla="*/ 4 w 6"/>
                <a:gd name="T3" fmla="*/ 0 h 7"/>
                <a:gd name="T4" fmla="*/ 0 w 6"/>
                <a:gd name="T5" fmla="*/ 0 h 7"/>
                <a:gd name="T6" fmla="*/ 0 w 6"/>
                <a:gd name="T7" fmla="*/ 2 h 7"/>
                <a:gd name="T8" fmla="*/ 5 w 6"/>
                <a:gd name="T9" fmla="*/ 5 h 7"/>
                <a:gd name="T10" fmla="*/ 5 w 6"/>
                <a:gd name="T11" fmla="*/ 7 h 7"/>
                <a:gd name="T12" fmla="*/ 6 w 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2"/>
                    <a:pt x="4" y="3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4"/>
                    <a:pt x="2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13CC20DA-714B-4C1F-819A-54041934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" y="1825"/>
              <a:ext cx="24" cy="36"/>
            </a:xfrm>
            <a:custGeom>
              <a:avLst/>
              <a:gdLst>
                <a:gd name="T0" fmla="*/ 1 w 10"/>
                <a:gd name="T1" fmla="*/ 14 h 15"/>
                <a:gd name="T2" fmla="*/ 1 w 10"/>
                <a:gd name="T3" fmla="*/ 13 h 15"/>
                <a:gd name="T4" fmla="*/ 0 w 10"/>
                <a:gd name="T5" fmla="*/ 14 h 15"/>
                <a:gd name="T6" fmla="*/ 3 w 10"/>
                <a:gd name="T7" fmla="*/ 15 h 15"/>
                <a:gd name="T8" fmla="*/ 10 w 10"/>
                <a:gd name="T9" fmla="*/ 6 h 15"/>
                <a:gd name="T10" fmla="*/ 4 w 10"/>
                <a:gd name="T11" fmla="*/ 0 h 15"/>
                <a:gd name="T12" fmla="*/ 0 w 10"/>
                <a:gd name="T13" fmla="*/ 7 h 15"/>
                <a:gd name="T14" fmla="*/ 4 w 10"/>
                <a:gd name="T15" fmla="*/ 11 h 15"/>
                <a:gd name="T16" fmla="*/ 1 w 10"/>
                <a:gd name="T1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8" y="15"/>
                    <a:pt x="6" y="7"/>
                    <a:pt x="10" y="6"/>
                  </a:cubicBezTo>
                  <a:cubicBezTo>
                    <a:pt x="9" y="2"/>
                    <a:pt x="9" y="0"/>
                    <a:pt x="4" y="0"/>
                  </a:cubicBezTo>
                  <a:cubicBezTo>
                    <a:pt x="2" y="0"/>
                    <a:pt x="0" y="6"/>
                    <a:pt x="0" y="7"/>
                  </a:cubicBezTo>
                  <a:cubicBezTo>
                    <a:pt x="0" y="9"/>
                    <a:pt x="2" y="10"/>
                    <a:pt x="4" y="11"/>
                  </a:cubicBezTo>
                  <a:cubicBezTo>
                    <a:pt x="4" y="12"/>
                    <a:pt x="3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7B1ED77A-FB6D-4366-B865-4F1B9A4D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788"/>
              <a:ext cx="14" cy="19"/>
            </a:xfrm>
            <a:custGeom>
              <a:avLst/>
              <a:gdLst>
                <a:gd name="T0" fmla="*/ 6 w 6"/>
                <a:gd name="T1" fmla="*/ 0 h 8"/>
                <a:gd name="T2" fmla="*/ 1 w 6"/>
                <a:gd name="T3" fmla="*/ 5 h 8"/>
                <a:gd name="T4" fmla="*/ 1 w 6"/>
                <a:gd name="T5" fmla="*/ 8 h 8"/>
                <a:gd name="T6" fmla="*/ 4 w 6"/>
                <a:gd name="T7" fmla="*/ 3 h 8"/>
                <a:gd name="T8" fmla="*/ 6 w 6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2" y="0"/>
                    <a:pt x="1" y="4"/>
                    <a:pt x="1" y="5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2" y="6"/>
                    <a:pt x="4" y="5"/>
                    <a:pt x="4" y="3"/>
                  </a:cubicBezTo>
                  <a:cubicBezTo>
                    <a:pt x="4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60">
              <a:extLst>
                <a:ext uri="{FF2B5EF4-FFF2-40B4-BE49-F238E27FC236}">
                  <a16:creationId xmlns:a16="http://schemas.microsoft.com/office/drawing/2014/main" id="{E41D578E-498E-408B-BEC4-8FE46BEE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1759"/>
              <a:ext cx="16" cy="26"/>
            </a:xfrm>
            <a:custGeom>
              <a:avLst/>
              <a:gdLst>
                <a:gd name="T0" fmla="*/ 2 w 7"/>
                <a:gd name="T1" fmla="*/ 11 h 11"/>
                <a:gd name="T2" fmla="*/ 5 w 7"/>
                <a:gd name="T3" fmla="*/ 8 h 11"/>
                <a:gd name="T4" fmla="*/ 5 w 7"/>
                <a:gd name="T5" fmla="*/ 6 h 11"/>
                <a:gd name="T6" fmla="*/ 7 w 7"/>
                <a:gd name="T7" fmla="*/ 3 h 11"/>
                <a:gd name="T8" fmla="*/ 5 w 7"/>
                <a:gd name="T9" fmla="*/ 0 h 11"/>
                <a:gd name="T10" fmla="*/ 3 w 7"/>
                <a:gd name="T11" fmla="*/ 3 h 11"/>
                <a:gd name="T12" fmla="*/ 5 w 7"/>
                <a:gd name="T13" fmla="*/ 5 h 11"/>
                <a:gd name="T14" fmla="*/ 0 w 7"/>
                <a:gd name="T15" fmla="*/ 7 h 11"/>
                <a:gd name="T16" fmla="*/ 2 w 7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2" y="11"/>
                  </a:moveTo>
                  <a:cubicBezTo>
                    <a:pt x="3" y="11"/>
                    <a:pt x="5" y="9"/>
                    <a:pt x="5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6" y="2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4"/>
                    <a:pt x="4" y="5"/>
                    <a:pt x="5" y="5"/>
                  </a:cubicBezTo>
                  <a:cubicBezTo>
                    <a:pt x="3" y="6"/>
                    <a:pt x="2" y="7"/>
                    <a:pt x="0" y="7"/>
                  </a:cubicBezTo>
                  <a:cubicBezTo>
                    <a:pt x="0" y="9"/>
                    <a:pt x="0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D8DB8436-2979-4565-8190-5D3A066A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" y="2228"/>
              <a:ext cx="33" cy="10"/>
            </a:xfrm>
            <a:custGeom>
              <a:avLst/>
              <a:gdLst>
                <a:gd name="T0" fmla="*/ 14 w 14"/>
                <a:gd name="T1" fmla="*/ 3 h 4"/>
                <a:gd name="T2" fmla="*/ 0 w 14"/>
                <a:gd name="T3" fmla="*/ 1 h 4"/>
                <a:gd name="T4" fmla="*/ 9 w 14"/>
                <a:gd name="T5" fmla="*/ 3 h 4"/>
                <a:gd name="T6" fmla="*/ 14 w 1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1" y="2"/>
                    <a:pt x="5" y="0"/>
                    <a:pt x="0" y="1"/>
                  </a:cubicBezTo>
                  <a:cubicBezTo>
                    <a:pt x="3" y="3"/>
                    <a:pt x="7" y="3"/>
                    <a:pt x="9" y="3"/>
                  </a:cubicBezTo>
                  <a:cubicBezTo>
                    <a:pt x="10" y="3"/>
                    <a:pt x="12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36D48C93-2C3A-443B-BC83-10E7137D0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2226"/>
              <a:ext cx="31" cy="14"/>
            </a:xfrm>
            <a:custGeom>
              <a:avLst/>
              <a:gdLst>
                <a:gd name="T0" fmla="*/ 13 w 13"/>
                <a:gd name="T1" fmla="*/ 0 h 6"/>
                <a:gd name="T2" fmla="*/ 0 w 13"/>
                <a:gd name="T3" fmla="*/ 4 h 6"/>
                <a:gd name="T4" fmla="*/ 1 w 13"/>
                <a:gd name="T5" fmla="*/ 5 h 6"/>
                <a:gd name="T6" fmla="*/ 3 w 13"/>
                <a:gd name="T7" fmla="*/ 6 h 6"/>
                <a:gd name="T8" fmla="*/ 10 w 13"/>
                <a:gd name="T9" fmla="*/ 4 h 6"/>
                <a:gd name="T10" fmla="*/ 10 w 13"/>
                <a:gd name="T11" fmla="*/ 2 h 6"/>
                <a:gd name="T12" fmla="*/ 13 w 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">
                  <a:moveTo>
                    <a:pt x="13" y="0"/>
                  </a:moveTo>
                  <a:cubicBezTo>
                    <a:pt x="9" y="0"/>
                    <a:pt x="3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9" y="5"/>
                    <a:pt x="10" y="4"/>
                  </a:cubicBezTo>
                  <a:cubicBezTo>
                    <a:pt x="10" y="3"/>
                    <a:pt x="9" y="2"/>
                    <a:pt x="10" y="2"/>
                  </a:cubicBezTo>
                  <a:cubicBezTo>
                    <a:pt x="11" y="1"/>
                    <a:pt x="13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63">
              <a:extLst>
                <a:ext uri="{FF2B5EF4-FFF2-40B4-BE49-F238E27FC236}">
                  <a16:creationId xmlns:a16="http://schemas.microsoft.com/office/drawing/2014/main" id="{2BF4091E-14FA-4337-96D9-E78AA8C6C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" y="2602"/>
              <a:ext cx="17" cy="7"/>
            </a:xfrm>
            <a:custGeom>
              <a:avLst/>
              <a:gdLst>
                <a:gd name="T0" fmla="*/ 3 w 7"/>
                <a:gd name="T1" fmla="*/ 3 h 3"/>
                <a:gd name="T2" fmla="*/ 7 w 7"/>
                <a:gd name="T3" fmla="*/ 0 h 3"/>
                <a:gd name="T4" fmla="*/ 0 w 7"/>
                <a:gd name="T5" fmla="*/ 2 h 3"/>
                <a:gd name="T6" fmla="*/ 3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3"/>
                  </a:moveTo>
                  <a:cubicBezTo>
                    <a:pt x="5" y="3"/>
                    <a:pt x="6" y="1"/>
                    <a:pt x="7" y="0"/>
                  </a:cubicBezTo>
                  <a:cubicBezTo>
                    <a:pt x="4" y="0"/>
                    <a:pt x="2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64">
              <a:extLst>
                <a:ext uri="{FF2B5EF4-FFF2-40B4-BE49-F238E27FC236}">
                  <a16:creationId xmlns:a16="http://schemas.microsoft.com/office/drawing/2014/main" id="{BA6F73E2-16AA-48F0-84FE-2FF24CD71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" y="1503"/>
              <a:ext cx="31" cy="24"/>
            </a:xfrm>
            <a:custGeom>
              <a:avLst/>
              <a:gdLst>
                <a:gd name="T0" fmla="*/ 3 w 13"/>
                <a:gd name="T1" fmla="*/ 2 h 10"/>
                <a:gd name="T2" fmla="*/ 0 w 13"/>
                <a:gd name="T3" fmla="*/ 7 h 10"/>
                <a:gd name="T4" fmla="*/ 4 w 13"/>
                <a:gd name="T5" fmla="*/ 10 h 10"/>
                <a:gd name="T6" fmla="*/ 13 w 13"/>
                <a:gd name="T7" fmla="*/ 6 h 10"/>
                <a:gd name="T8" fmla="*/ 13 w 13"/>
                <a:gd name="T9" fmla="*/ 3 h 10"/>
                <a:gd name="T10" fmla="*/ 6 w 13"/>
                <a:gd name="T11" fmla="*/ 0 h 10"/>
                <a:gd name="T12" fmla="*/ 3 w 1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3" y="2"/>
                  </a:moveTo>
                  <a:cubicBezTo>
                    <a:pt x="3" y="2"/>
                    <a:pt x="0" y="6"/>
                    <a:pt x="0" y="7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8" y="10"/>
                    <a:pt x="9" y="8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9" y="0"/>
                    <a:pt x="6" y="0"/>
                  </a:cubicBezTo>
                  <a:cubicBezTo>
                    <a:pt x="4" y="0"/>
                    <a:pt x="4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EA7E327C-459D-4BF2-8C48-5498BD2E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" y="1475"/>
              <a:ext cx="26" cy="26"/>
            </a:xfrm>
            <a:custGeom>
              <a:avLst/>
              <a:gdLst>
                <a:gd name="T0" fmla="*/ 0 w 11"/>
                <a:gd name="T1" fmla="*/ 4 h 11"/>
                <a:gd name="T2" fmla="*/ 8 w 11"/>
                <a:gd name="T3" fmla="*/ 10 h 11"/>
                <a:gd name="T4" fmla="*/ 11 w 11"/>
                <a:gd name="T5" fmla="*/ 9 h 11"/>
                <a:gd name="T6" fmla="*/ 0 w 11"/>
                <a:gd name="T7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4"/>
                  </a:moveTo>
                  <a:cubicBezTo>
                    <a:pt x="0" y="7"/>
                    <a:pt x="5" y="10"/>
                    <a:pt x="8" y="10"/>
                  </a:cubicBezTo>
                  <a:cubicBezTo>
                    <a:pt x="8" y="10"/>
                    <a:pt x="11" y="11"/>
                    <a:pt x="11" y="9"/>
                  </a:cubicBezTo>
                  <a:cubicBezTo>
                    <a:pt x="11" y="4"/>
                    <a:pt x="0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66">
              <a:extLst>
                <a:ext uri="{FF2B5EF4-FFF2-40B4-BE49-F238E27FC236}">
                  <a16:creationId xmlns:a16="http://schemas.microsoft.com/office/drawing/2014/main" id="{477EAC13-6CA8-43F7-83A5-FDF15328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1390"/>
              <a:ext cx="23" cy="14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4 h 6"/>
                <a:gd name="T4" fmla="*/ 0 w 10"/>
                <a:gd name="T5" fmla="*/ 6 h 6"/>
                <a:gd name="T6" fmla="*/ 10 w 10"/>
                <a:gd name="T7" fmla="*/ 4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4" y="6"/>
                    <a:pt x="9" y="5"/>
                    <a:pt x="10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7">
              <a:extLst>
                <a:ext uri="{FF2B5EF4-FFF2-40B4-BE49-F238E27FC236}">
                  <a16:creationId xmlns:a16="http://schemas.microsoft.com/office/drawing/2014/main" id="{3B9E5A2A-B773-49C7-AFBB-AB9C0AE95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1373"/>
              <a:ext cx="50" cy="22"/>
            </a:xfrm>
            <a:custGeom>
              <a:avLst/>
              <a:gdLst>
                <a:gd name="T0" fmla="*/ 14 w 21"/>
                <a:gd name="T1" fmla="*/ 9 h 9"/>
                <a:gd name="T2" fmla="*/ 21 w 21"/>
                <a:gd name="T3" fmla="*/ 9 h 9"/>
                <a:gd name="T4" fmla="*/ 10 w 21"/>
                <a:gd name="T5" fmla="*/ 0 h 9"/>
                <a:gd name="T6" fmla="*/ 0 w 21"/>
                <a:gd name="T7" fmla="*/ 7 h 9"/>
                <a:gd name="T8" fmla="*/ 1 w 21"/>
                <a:gd name="T9" fmla="*/ 6 h 9"/>
                <a:gd name="T10" fmla="*/ 14 w 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2" y="3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" y="7"/>
                    <a:pt x="10" y="5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B019BF27-29D6-4B03-A147-B87E4984E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1323"/>
              <a:ext cx="68" cy="24"/>
            </a:xfrm>
            <a:custGeom>
              <a:avLst/>
              <a:gdLst>
                <a:gd name="T0" fmla="*/ 19 w 29"/>
                <a:gd name="T1" fmla="*/ 10 h 10"/>
                <a:gd name="T2" fmla="*/ 29 w 29"/>
                <a:gd name="T3" fmla="*/ 7 h 10"/>
                <a:gd name="T4" fmla="*/ 27 w 29"/>
                <a:gd name="T5" fmla="*/ 4 h 10"/>
                <a:gd name="T6" fmla="*/ 0 w 29"/>
                <a:gd name="T7" fmla="*/ 0 h 10"/>
                <a:gd name="T8" fmla="*/ 3 w 29"/>
                <a:gd name="T9" fmla="*/ 2 h 10"/>
                <a:gd name="T10" fmla="*/ 19 w 2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0">
                  <a:moveTo>
                    <a:pt x="19" y="10"/>
                  </a:moveTo>
                  <a:cubicBezTo>
                    <a:pt x="23" y="10"/>
                    <a:pt x="29" y="9"/>
                    <a:pt x="29" y="7"/>
                  </a:cubicBezTo>
                  <a:cubicBezTo>
                    <a:pt x="29" y="5"/>
                    <a:pt x="28" y="4"/>
                    <a:pt x="27" y="4"/>
                  </a:cubicBezTo>
                  <a:cubicBezTo>
                    <a:pt x="26" y="4"/>
                    <a:pt x="2" y="1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7"/>
                    <a:pt x="13" y="1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9">
              <a:extLst>
                <a:ext uri="{FF2B5EF4-FFF2-40B4-BE49-F238E27FC236}">
                  <a16:creationId xmlns:a16="http://schemas.microsoft.com/office/drawing/2014/main" id="{9816EC61-9CA3-4C99-A8C6-BB0623BAD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" y="1357"/>
              <a:ext cx="14" cy="16"/>
            </a:xfrm>
            <a:custGeom>
              <a:avLst/>
              <a:gdLst>
                <a:gd name="T0" fmla="*/ 6 w 6"/>
                <a:gd name="T1" fmla="*/ 4 h 7"/>
                <a:gd name="T2" fmla="*/ 0 w 6"/>
                <a:gd name="T3" fmla="*/ 4 h 7"/>
                <a:gd name="T4" fmla="*/ 3 w 6"/>
                <a:gd name="T5" fmla="*/ 7 h 7"/>
                <a:gd name="T6" fmla="*/ 6 w 6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1"/>
                    <a:pt x="0" y="0"/>
                    <a:pt x="0" y="4"/>
                  </a:cubicBezTo>
                  <a:cubicBezTo>
                    <a:pt x="0" y="6"/>
                    <a:pt x="0" y="7"/>
                    <a:pt x="3" y="7"/>
                  </a:cubicBezTo>
                  <a:cubicBezTo>
                    <a:pt x="4" y="7"/>
                    <a:pt x="6" y="6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84EC9CBD-26FE-4A25-9C04-E9484C9A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960"/>
              <a:ext cx="38" cy="19"/>
            </a:xfrm>
            <a:custGeom>
              <a:avLst/>
              <a:gdLst>
                <a:gd name="T0" fmla="*/ 16 w 16"/>
                <a:gd name="T1" fmla="*/ 7 h 8"/>
                <a:gd name="T2" fmla="*/ 0 w 16"/>
                <a:gd name="T3" fmla="*/ 1 h 8"/>
                <a:gd name="T4" fmla="*/ 13 w 16"/>
                <a:gd name="T5" fmla="*/ 8 h 8"/>
                <a:gd name="T6" fmla="*/ 16 w 16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6" y="7"/>
                  </a:moveTo>
                  <a:cubicBezTo>
                    <a:pt x="11" y="4"/>
                    <a:pt x="7" y="0"/>
                    <a:pt x="0" y="1"/>
                  </a:cubicBezTo>
                  <a:cubicBezTo>
                    <a:pt x="3" y="3"/>
                    <a:pt x="9" y="8"/>
                    <a:pt x="13" y="8"/>
                  </a:cubicBezTo>
                  <a:cubicBezTo>
                    <a:pt x="15" y="8"/>
                    <a:pt x="16" y="8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B06E761E-4828-44EC-BEDE-3E42EE1ED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2022"/>
              <a:ext cx="33" cy="17"/>
            </a:xfrm>
            <a:custGeom>
              <a:avLst/>
              <a:gdLst>
                <a:gd name="T0" fmla="*/ 1 w 14"/>
                <a:gd name="T1" fmla="*/ 0 h 7"/>
                <a:gd name="T2" fmla="*/ 0 w 14"/>
                <a:gd name="T3" fmla="*/ 1 h 7"/>
                <a:gd name="T4" fmla="*/ 11 w 14"/>
                <a:gd name="T5" fmla="*/ 7 h 7"/>
                <a:gd name="T6" fmla="*/ 14 w 14"/>
                <a:gd name="T7" fmla="*/ 5 h 7"/>
                <a:gd name="T8" fmla="*/ 14 w 14"/>
                <a:gd name="T9" fmla="*/ 3 h 7"/>
                <a:gd name="T10" fmla="*/ 6 w 14"/>
                <a:gd name="T11" fmla="*/ 3 h 7"/>
                <a:gd name="T12" fmla="*/ 1 w 1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9" y="7"/>
                    <a:pt x="11" y="7"/>
                  </a:cubicBezTo>
                  <a:cubicBezTo>
                    <a:pt x="11" y="7"/>
                    <a:pt x="14" y="6"/>
                    <a:pt x="14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72">
              <a:extLst>
                <a:ext uri="{FF2B5EF4-FFF2-40B4-BE49-F238E27FC236}">
                  <a16:creationId xmlns:a16="http://schemas.microsoft.com/office/drawing/2014/main" id="{28064224-3D1B-4204-AF13-0EA1E4F2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1" y="2022"/>
              <a:ext cx="19" cy="24"/>
            </a:xfrm>
            <a:custGeom>
              <a:avLst/>
              <a:gdLst>
                <a:gd name="T0" fmla="*/ 8 w 8"/>
                <a:gd name="T1" fmla="*/ 7 h 10"/>
                <a:gd name="T2" fmla="*/ 8 w 8"/>
                <a:gd name="T3" fmla="*/ 6 h 10"/>
                <a:gd name="T4" fmla="*/ 7 w 8"/>
                <a:gd name="T5" fmla="*/ 2 h 10"/>
                <a:gd name="T6" fmla="*/ 6 w 8"/>
                <a:gd name="T7" fmla="*/ 0 h 10"/>
                <a:gd name="T8" fmla="*/ 0 w 8"/>
                <a:gd name="T9" fmla="*/ 8 h 10"/>
                <a:gd name="T10" fmla="*/ 4 w 8"/>
                <a:gd name="T11" fmla="*/ 10 h 10"/>
                <a:gd name="T12" fmla="*/ 8 w 8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7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4" y="6"/>
                    <a:pt x="7" y="4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3" y="1"/>
                    <a:pt x="0" y="6"/>
                    <a:pt x="0" y="8"/>
                  </a:cubicBezTo>
                  <a:cubicBezTo>
                    <a:pt x="0" y="9"/>
                    <a:pt x="1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CDCF39EE-CF14-43BA-BFFF-F7633F031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743"/>
              <a:ext cx="24" cy="11"/>
            </a:xfrm>
            <a:custGeom>
              <a:avLst/>
              <a:gdLst>
                <a:gd name="T0" fmla="*/ 7 w 10"/>
                <a:gd name="T1" fmla="*/ 0 h 5"/>
                <a:gd name="T2" fmla="*/ 3 w 10"/>
                <a:gd name="T3" fmla="*/ 1 h 5"/>
                <a:gd name="T4" fmla="*/ 0 w 10"/>
                <a:gd name="T5" fmla="*/ 1 h 5"/>
                <a:gd name="T6" fmla="*/ 3 w 10"/>
                <a:gd name="T7" fmla="*/ 5 h 5"/>
                <a:gd name="T8" fmla="*/ 10 w 10"/>
                <a:gd name="T9" fmla="*/ 5 h 5"/>
                <a:gd name="T10" fmla="*/ 7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7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" y="5"/>
                    <a:pt x="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0" y="431800"/>
            <a:ext cx="8128000" cy="59563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573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0" y="431800"/>
            <a:ext cx="8128000" cy="5956300"/>
          </a:xfrm>
        </p:spPr>
        <p:txBody>
          <a:bodyPr anchor="ctr"/>
          <a:lstStyle>
            <a:lvl1pPr marL="342900" indent="-342900">
              <a:buClr>
                <a:srgbClr val="27ABDD"/>
              </a:buClr>
              <a:buFont typeface="Lucida Grande"/>
              <a:buChar char="$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76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Top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0" y="2081951"/>
            <a:ext cx="8128000" cy="381084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2132" y="0"/>
            <a:ext cx="9140057" cy="1676035"/>
          </a:xfrm>
          <a:prstGeom prst="rect">
            <a:avLst/>
          </a:prstGeom>
          <a:solidFill>
            <a:srgbClr val="1C2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8001" y="235693"/>
            <a:ext cx="8128000" cy="12172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minal (Top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8313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0" y="3657600"/>
            <a:ext cx="8128000" cy="2235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2132" y="0"/>
            <a:ext cx="9081868" cy="3379304"/>
          </a:xfrm>
          <a:prstGeom prst="rect">
            <a:avLst/>
          </a:prstGeom>
          <a:solidFill>
            <a:srgbClr val="1C2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08000" y="233020"/>
            <a:ext cx="8128000" cy="27619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27ABDD"/>
              </a:buClr>
              <a:buFont typeface="Lucida Grande"/>
              <a:buChar char="$"/>
              <a:defRPr sz="240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9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Left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2132" y="-1"/>
            <a:ext cx="2278027" cy="6862921"/>
          </a:xfrm>
          <a:prstGeom prst="rect">
            <a:avLst/>
          </a:prstGeom>
          <a:solidFill>
            <a:srgbClr val="1C2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10303" y="235692"/>
            <a:ext cx="6101456" cy="5754239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3306" y="235692"/>
            <a:ext cx="2042547" cy="56571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666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C43A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890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6707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843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iv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788315"/>
            <a:ext cx="8229600" cy="2184400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defRPr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0DFAF-1317-49BA-817F-59496D4F3DBC}"/>
              </a:ext>
            </a:extLst>
          </p:cNvPr>
          <p:cNvSpPr txBox="1"/>
          <p:nvPr userDrawn="1"/>
        </p:nvSpPr>
        <p:spPr>
          <a:xfrm rot="16200000">
            <a:off x="6005164" y="2618772"/>
            <a:ext cx="56538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3356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785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379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8958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51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C43A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248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C43A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7668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C43A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39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633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349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8217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79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for Trainers">
    <p:bg>
      <p:bgPr>
        <a:solidFill>
          <a:schemeClr val="accent3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6A66-30EA-4EB3-BA23-711F53F68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3724" y="16626"/>
            <a:ext cx="3250276" cy="742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Notes for Trainer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FB1D5-B048-445B-B8E7-5C8AFA3E3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512" y="1028700"/>
            <a:ext cx="8562975" cy="2562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2073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974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>
                <a:ln w="3175" cmpd="sng">
                  <a:noFill/>
                </a:ln>
                <a:solidFill>
                  <a:srgbClr val="F6C43A"/>
                </a:solidFill>
                <a:effectLst/>
                <a:uLnTx/>
                <a:uFillTx/>
                <a:latin typeface="DDC Hardware Regular"/>
                <a:ea typeface="+mn-ea"/>
                <a:cs typeface="+mn-cs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>
                <a:ln w="3175" cmpd="sng">
                  <a:noFill/>
                </a:ln>
                <a:solidFill>
                  <a:srgbClr val="F6C43A"/>
                </a:solidFill>
                <a:effectLst/>
                <a:uLnTx/>
                <a:uFillTx/>
                <a:latin typeface="DDC Hardware Regular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60846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>
                <a:ln w="3175" cmpd="sng">
                  <a:noFill/>
                </a:ln>
                <a:solidFill>
                  <a:srgbClr val="F6C43A"/>
                </a:solidFill>
                <a:effectLst/>
                <a:uLnTx/>
                <a:uFillTx/>
                <a:latin typeface="DDC Hardware Regular"/>
                <a:ea typeface="+mn-ea"/>
                <a:cs typeface="+mn-cs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>
                <a:ln w="3175" cmpd="sng">
                  <a:noFill/>
                </a:ln>
                <a:solidFill>
                  <a:srgbClr val="F6C43A"/>
                </a:solidFill>
                <a:effectLst/>
                <a:uLnTx/>
                <a:uFillTx/>
                <a:latin typeface="DDC Hardware Regular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78513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7397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C43A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455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02484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23661"/>
              </a:solidFill>
              <a:effectLst/>
              <a:uLnTx/>
              <a:uFillTx/>
              <a:latin typeface="Bw Glen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890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7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List (W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587500"/>
            <a:ext cx="8229600" cy="43180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08100" y="1587500"/>
            <a:ext cx="6667500" cy="43180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159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List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587500"/>
            <a:ext cx="4154557" cy="43180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143000" indent="-228600">
              <a:buFont typeface="Arial" panose="020B0604020202020204" pitchFamily="34" charset="0"/>
              <a:buChar char="•"/>
              <a:defRPr sz="1600"/>
            </a:lvl3pPr>
            <a:lvl4pPr marL="1600200" indent="-228600">
              <a:buFont typeface="Arial" panose="020B0604020202020204" pitchFamily="34" charset="0"/>
              <a:buChar char="•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784725" y="1587500"/>
            <a:ext cx="3902075" cy="4318000"/>
          </a:xfrm>
        </p:spPr>
        <p:txBody>
          <a:bodyPr anchor="b"/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6185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0"/>
            <a:ext cx="8229600" cy="48895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0" i="0">
                <a:solidFill>
                  <a:srgbClr val="ED6964"/>
                </a:solidFill>
                <a:latin typeface="Ubuntu Medium"/>
                <a:cs typeface="Ubuntu Medium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688043-891E-46DF-AC40-1113CC552E84}"/>
              </a:ext>
            </a:extLst>
          </p:cNvPr>
          <p:cNvSpPr/>
          <p:nvPr userDrawn="1"/>
        </p:nvSpPr>
        <p:spPr>
          <a:xfrm>
            <a:off x="-8313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59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313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08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2000"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Fifth level</a:t>
            </a:r>
            <a:endParaRPr lang="en-US"/>
          </a:p>
          <a:p>
            <a:pPr lvl="3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B855AC-3739-433C-9042-77FFCDB60FF2}"/>
              </a:ext>
            </a:extLst>
          </p:cNvPr>
          <p:cNvPicPr/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99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2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82000"/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marR="0" indent="-228600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bg1">
            <a:lumMod val="50000"/>
          </a:schemeClr>
        </a:buClr>
        <a:buSzPct val="82000"/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E267-2714-4380-B78B-9193C9C19B7F}"/>
              </a:ext>
            </a:extLst>
          </p:cNvPr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E61819-3A8D-40F4-A9E0-6923CB2BBE69}"/>
              </a:ext>
            </a:extLst>
          </p:cNvPr>
          <p:cNvSpPr/>
          <p:nvPr userDrawn="1"/>
        </p:nvSpPr>
        <p:spPr>
          <a:xfrm>
            <a:off x="-9525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61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Ubuntu Medium"/>
          <a:ea typeface="+mj-ea"/>
          <a:cs typeface="Ubuntu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2E72A8"/>
        </a:buClr>
        <a:buSzPct val="82000"/>
        <a:buFont typeface="Wingdings" charset="2"/>
        <a:buChar char="ü"/>
        <a:defRPr sz="3000" kern="1200">
          <a:solidFill>
            <a:schemeClr val="tx1"/>
          </a:solidFill>
          <a:latin typeface="Source Sans Pro Light"/>
          <a:ea typeface="+mn-ea"/>
          <a:cs typeface="Source Sans Pro Light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8DCD7"/>
        </a:buClr>
        <a:buSzPct val="100000"/>
        <a:buFont typeface="Lucida Grande"/>
        <a:buChar char="-"/>
        <a:defRPr sz="2400" kern="1200">
          <a:solidFill>
            <a:srgbClr val="2E72A8"/>
          </a:solidFill>
          <a:latin typeface="Source Sans Pro Light"/>
          <a:ea typeface="+mn-ea"/>
          <a:cs typeface="Source Sans Pro Light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8DCD7"/>
        </a:buClr>
        <a:buSzPct val="82000"/>
        <a:buFont typeface="Lucida Grande"/>
        <a:buChar char="-"/>
        <a:defRPr sz="1800" kern="1200">
          <a:solidFill>
            <a:srgbClr val="27ABDD"/>
          </a:solidFill>
          <a:latin typeface="Source Sans Pro Light"/>
          <a:ea typeface="+mn-ea"/>
          <a:cs typeface="Source Sans Pro Light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8DCD7"/>
        </a:buClr>
        <a:buSzPct val="82000"/>
        <a:buFont typeface="Arial"/>
        <a:buChar char="•"/>
        <a:defRPr sz="1800" kern="1200">
          <a:solidFill>
            <a:srgbClr val="27ABDD"/>
          </a:solidFill>
          <a:latin typeface="Source Sans Pro Light"/>
          <a:ea typeface="+mn-ea"/>
          <a:cs typeface="Source Sans Pr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C222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525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0C15-7C8A-4C62-9CFE-914B162F144A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81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393700"/>
            <a:ext cx="82296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BC1BC-B1AE-4932-8BD4-3030B90463D6}"/>
              </a:ext>
            </a:extLst>
          </p:cNvPr>
          <p:cNvPicPr/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92" y="6456430"/>
            <a:ext cx="951337" cy="3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AB2E5A-5B46-491B-BD99-D79575754422}"/>
              </a:ext>
            </a:extLst>
          </p:cNvPr>
          <p:cNvSpPr/>
          <p:nvPr userDrawn="1"/>
        </p:nvSpPr>
        <p:spPr>
          <a:xfrm>
            <a:off x="-9525" y="0"/>
            <a:ext cx="78759" cy="6862921"/>
          </a:xfrm>
          <a:prstGeom prst="rect">
            <a:avLst/>
          </a:prstGeom>
          <a:solidFill>
            <a:srgbClr val="E335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54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/>
          </a:solidFill>
          <a:latin typeface="Inconsolata"/>
          <a:ea typeface="+mn-ea"/>
          <a:cs typeface="Inconsolat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000" kern="1200">
          <a:solidFill>
            <a:srgbClr val="E2EDE8"/>
          </a:solidFill>
          <a:latin typeface="Inconsolata"/>
          <a:ea typeface="+mn-ea"/>
          <a:cs typeface="Inconsolat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rgbClr val="E2EDE8"/>
          </a:solidFill>
          <a:latin typeface="Inconsolata"/>
          <a:ea typeface="+mn-ea"/>
          <a:cs typeface="Inconsolat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3000" kern="1200">
          <a:solidFill>
            <a:srgbClr val="E2EDE8"/>
          </a:solidFill>
          <a:latin typeface="Inconsolata"/>
          <a:ea typeface="+mn-ea"/>
          <a:cs typeface="Inconsolat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rgbClr val="E2EDE8"/>
          </a:solidFill>
          <a:latin typeface="Inconsolata"/>
          <a:ea typeface="+mn-ea"/>
          <a:cs typeface="Inconsolat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488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80323" y="4856865"/>
            <a:ext cx="6791394" cy="1086735"/>
          </a:xfrm>
        </p:spPr>
        <p:txBody>
          <a:bodyPr/>
          <a:lstStyle/>
          <a:p>
            <a:r>
              <a:rPr lang="en-US" dirty="0"/>
              <a:t>Introduction to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9992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A622-E28D-4317-8FB0-2A5214A4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Cloud-Service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16EF6-16E6-4F58-A44E-123635D40A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5251" y="1003852"/>
            <a:ext cx="7722705" cy="537706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highlight>
                  <a:srgbClr val="FFFF00"/>
                </a:highlight>
              </a:rPr>
              <a:t>(1)Infrastructure-as-a-Service (IaaS)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IaaS</a:t>
            </a:r>
            <a:r>
              <a:rPr lang="en-GB" dirty="0"/>
              <a:t> provides access to fundamental resources such as physical machines, virtual machines, virtual storage, etc.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highlight>
                  <a:srgbClr val="FFFF00"/>
                </a:highlight>
              </a:rPr>
              <a:t>(2)Platform-as-a-Service (PaaS)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PaaS</a:t>
            </a:r>
            <a:r>
              <a:rPr lang="en-GB" dirty="0"/>
              <a:t> provides the runtime environment for applications, development and deployment tools, etc.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>
                <a:highlight>
                  <a:srgbClr val="FFFF00"/>
                </a:highlight>
              </a:rPr>
              <a:t>(3)Software-as-a-Service (SaaS)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SaaS</a:t>
            </a:r>
            <a:r>
              <a:rPr lang="en-GB" dirty="0"/>
              <a:t> model allows to use software applications as a service to end-users.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69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9AC4-A2E5-4C5C-9B95-900DA151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5922"/>
          </a:xfrm>
        </p:spPr>
        <p:txBody>
          <a:bodyPr>
            <a:normAutofit fontScale="90000"/>
          </a:bodyPr>
          <a:lstStyle/>
          <a:p>
            <a:r>
              <a:rPr lang="en-GB" dirty="0"/>
              <a:t>Virtualization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FBE3C-F5DA-48B7-AEEF-D7E7463F9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435" y="775252"/>
            <a:ext cx="7772400" cy="5715000"/>
          </a:xfrm>
        </p:spPr>
        <p:txBody>
          <a:bodyPr>
            <a:normAutofit/>
          </a:bodyPr>
          <a:lstStyle/>
          <a:p>
            <a:pPr algn="just"/>
            <a:r>
              <a:rPr lang="en-GB" sz="2000" b="1" dirty="0"/>
              <a:t>Virtualization</a:t>
            </a:r>
            <a:r>
              <a:rPr lang="en-GB" sz="2000" dirty="0"/>
              <a:t> is a technique, where a single physical instance of an application or resource is shared among multiple organizations or tenants (customers). </a:t>
            </a:r>
          </a:p>
          <a:p>
            <a:pPr algn="just"/>
            <a:r>
              <a:rPr lang="en-GB" sz="2000" dirty="0"/>
              <a:t>A logical name is assigned to a physical resource and a pointer is provided to that physical resource when demanded.</a:t>
            </a:r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Once the physical server is divided, each logical server behaves like a physical server and can run an operating system and applications independently. </a:t>
            </a:r>
          </a:p>
          <a:p>
            <a:pPr algn="just"/>
            <a:endParaRPr lang="en-GB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A2B72-EEA4-4ABA-9E29-267F915C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6" y="2643810"/>
            <a:ext cx="5334000" cy="24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AA6E-DE67-40BA-9390-D27599F1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AWS-Introduction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8758-5E1B-4774-9B9B-4CE69B1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229600" cy="4983162"/>
          </a:xfrm>
        </p:spPr>
        <p:txBody>
          <a:bodyPr>
            <a:normAutofit fontScale="92500" lnSpcReduction="10000"/>
          </a:bodyPr>
          <a:lstStyle/>
          <a:p>
            <a:pPr lvl="1"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</a:rPr>
              <a:t>AWS is a very secure cloud platform which offers computing power, Data storage, content delivery and other functionalities which help the business grow.</a:t>
            </a:r>
          </a:p>
          <a:p>
            <a:pPr lvl="1"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</a:rPr>
              <a:t>It is possible to host your database any where in the world and still you would be able to access them without any constraint.</a:t>
            </a:r>
          </a:p>
          <a:p>
            <a:pPr lvl="1" algn="just"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</a:rPr>
              <a:t>There will not be much of cost difference but a little if you want to host in places like London as they need to abide by the special regulations which they need to necessarily abide.</a:t>
            </a:r>
          </a:p>
        </p:txBody>
      </p:sp>
    </p:spTree>
    <p:extLst>
      <p:ext uri="{BB962C8B-B14F-4D97-AF65-F5344CB8AC3E}">
        <p14:creationId xmlns:p14="http://schemas.microsoft.com/office/powerpoint/2010/main" val="237914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7DDD6E-74E6-4E54-8852-58233940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Advantages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0EF51C9-970C-4966-8745-AB186E00C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954157"/>
            <a:ext cx="8229600" cy="5629205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Flexibility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000" dirty="0"/>
              <a:t>	As you would not be knowing how much storage would be needed 	initially, if you enable autoscaling, storage would be adjusted 	accordingly.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Cost-effective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000" dirty="0"/>
              <a:t>	Pay-as –you –go model helps even small businesses to host as 	they don’t need to invest heavily when they begin.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Scalability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000" dirty="0"/>
              <a:t>	If you have a small unit to start with and if you are growing it is not          	a problem.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Security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000" dirty="0"/>
              <a:t>	Even real-time security is taken care. SSH keys play a vital role in 	providing the security of the data.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94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AA6E-DE67-40BA-9390-D27599F1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697"/>
            <a:ext cx="8229600" cy="773874"/>
          </a:xfrm>
        </p:spPr>
        <p:txBody>
          <a:bodyPr/>
          <a:lstStyle/>
          <a:p>
            <a:r>
              <a:rPr lang="en-GB" dirty="0"/>
              <a:t>Domains of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8758-5E1B-4774-9B9B-4CE69B1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03853"/>
            <a:ext cx="8229600" cy="53815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Compute: EC2(Elastic cloud compute) is responsible for letting you to have the resizable computing capacity. Lambda is again similar to EC2 but it cannot host websites.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Migration: Physically moving the data from one place to the data centre of your desired location.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Security and Compliance: Identity and Access Management system(IAM) and KMS(Key management system) takes care security.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Storage: Your storage place is called as bucket and whatever file you store in there is called as an object. For ex, CloudFront for content delivery and Glaciers for storing archives.</a:t>
            </a:r>
          </a:p>
        </p:txBody>
      </p:sp>
    </p:spTree>
    <p:extLst>
      <p:ext uri="{BB962C8B-B14F-4D97-AF65-F5344CB8AC3E}">
        <p14:creationId xmlns:p14="http://schemas.microsoft.com/office/powerpoint/2010/main" val="27833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CCFB33-36B1-41DC-A3F3-9ED21B95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Domains used for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DF9F3E-1F41-4521-A9D2-92D0B0AE2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38125"/>
            <a:ext cx="8229600" cy="5012979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GB" sz="2000" dirty="0"/>
              <a:t>Some of the domains that would be used for data analysis are </a:t>
            </a:r>
            <a:r>
              <a:rPr lang="en-GB" sz="2000" dirty="0">
                <a:highlight>
                  <a:srgbClr val="FFFF00"/>
                </a:highlight>
              </a:rPr>
              <a:t>DynamoDB and MongoDB </a:t>
            </a:r>
            <a:r>
              <a:rPr lang="en-GB" sz="2000" dirty="0"/>
              <a:t>which is a NoSQL database, </a:t>
            </a:r>
            <a:r>
              <a:rPr lang="en-GB" sz="2000" dirty="0">
                <a:highlight>
                  <a:srgbClr val="FFFF00"/>
                </a:highlight>
              </a:rPr>
              <a:t>S3</a:t>
            </a:r>
            <a:r>
              <a:rPr lang="en-GB" sz="2000" dirty="0"/>
              <a:t> where you could store the exported data from the databases by creating buckets and the exporting of data will be happening through </a:t>
            </a:r>
            <a:r>
              <a:rPr lang="en-GB" sz="2000" dirty="0">
                <a:highlight>
                  <a:srgbClr val="FFFF00"/>
                </a:highlight>
              </a:rPr>
              <a:t>AWS Data pipeline</a:t>
            </a:r>
            <a:r>
              <a:rPr lang="en-GB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After moving the data to S3 you would be able to save the information in the format of your choice.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For example, you can store the file as text file or you can store the file as Excel or CSV or whatever format you want. 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Then you would be able to connect the database to Python and carry out the analysis.</a:t>
            </a:r>
          </a:p>
        </p:txBody>
      </p:sp>
    </p:spTree>
    <p:extLst>
      <p:ext uri="{BB962C8B-B14F-4D97-AF65-F5344CB8AC3E}">
        <p14:creationId xmlns:p14="http://schemas.microsoft.com/office/powerpoint/2010/main" val="385761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2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3562" y="228916"/>
            <a:ext cx="8229600" cy="6526885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By the end of this section, you will have an understanding of the following:</a:t>
            </a:r>
          </a:p>
          <a:p>
            <a:pPr marL="0" indent="0">
              <a:buNone/>
            </a:pP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Cloud- Introduction</a:t>
            </a:r>
          </a:p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AWS-Introduction and domains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76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0789-9DF0-4E17-A318-19F467EEC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0"/>
            <a:ext cx="8229600" cy="1143000"/>
          </a:xfrm>
        </p:spPr>
        <p:txBody>
          <a:bodyPr/>
          <a:lstStyle/>
          <a:p>
            <a:r>
              <a:rPr lang="en-GB" dirty="0"/>
              <a:t>Cloud computing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C004D-F5F1-4F55-B6F5-D4F81C833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011030"/>
            <a:ext cx="8229599" cy="523074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GB" dirty="0"/>
              <a:t>Cloud Computing is defined as accessing, manipulating and configuring the hardware and software resources remotely. 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Main advantage of using clouds is that, it is able to offer online data storage, infrastructure, and application.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It also aims at delivering computing power over the internet rather than physically having the computing resources in the customer location.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It is not needed to install a software to access or manipulate cloud application.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54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7B6-DB4B-4E65-8F9E-C5BA199F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Architecture in the premises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E76E5-71A2-4CBA-BA0F-D395B93D0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11030"/>
            <a:ext cx="8229600" cy="525062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Whenever a company has a server, all its information are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stored there and when anybody wants to access those   information, they need to access through internet as shown.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0408A-F529-49B7-BBD9-12B708367818}"/>
              </a:ext>
            </a:extLst>
          </p:cNvPr>
          <p:cNvPicPr/>
          <p:nvPr/>
        </p:nvPicPr>
        <p:blipFill rotWithShape="1">
          <a:blip r:embed="rId2"/>
          <a:srcRect t="6026" b="2878"/>
          <a:stretch/>
        </p:blipFill>
        <p:spPr bwMode="auto">
          <a:xfrm>
            <a:off x="884583" y="3279913"/>
            <a:ext cx="7374834" cy="3123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308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4169-4B64-404B-AFFC-EBEC28AD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208"/>
            <a:ext cx="8229600" cy="1143000"/>
          </a:xfrm>
        </p:spPr>
        <p:txBody>
          <a:bodyPr/>
          <a:lstStyle/>
          <a:p>
            <a:r>
              <a:rPr lang="en-GB" dirty="0"/>
              <a:t> Cloud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6BFA-7195-470F-B71A-D8FFB9FEB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1043609"/>
            <a:ext cx="7732643" cy="540688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When you host your server in the cloud, hosting services will take care of the data you store in the cloud.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392A9-3925-4830-930E-FE0BED4815F6}"/>
              </a:ext>
            </a:extLst>
          </p:cNvPr>
          <p:cNvPicPr/>
          <p:nvPr/>
        </p:nvPicPr>
        <p:blipFill rotWithShape="1">
          <a:blip r:embed="rId2"/>
          <a:srcRect t="880" b="-1"/>
          <a:stretch/>
        </p:blipFill>
        <p:spPr bwMode="auto">
          <a:xfrm>
            <a:off x="874643" y="2773018"/>
            <a:ext cx="7394713" cy="3677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029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0B5C-71CB-4F56-8923-DA49075E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221"/>
            <a:ext cx="8229600" cy="1007509"/>
          </a:xfrm>
        </p:spPr>
        <p:txBody>
          <a:bodyPr/>
          <a:lstStyle/>
          <a:p>
            <a:r>
              <a:rPr lang="en-GB" dirty="0"/>
              <a:t>Cloud computing-concepts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985E3-EA29-40B6-BAE6-1A5E7BC6C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23730"/>
            <a:ext cx="8229600" cy="5327374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GB" dirty="0"/>
              <a:t>In order to make cloud computing feasible, there are some models and services running behind the scene.</a:t>
            </a:r>
          </a:p>
          <a:p>
            <a:pPr algn="just">
              <a:lnSpc>
                <a:spcPct val="150000"/>
              </a:lnSpc>
            </a:pPr>
            <a:endParaRPr lang="en-GB" dirty="0"/>
          </a:p>
          <a:p>
            <a:pPr algn="just">
              <a:lnSpc>
                <a:spcPct val="150000"/>
              </a:lnSpc>
            </a:pPr>
            <a:r>
              <a:rPr lang="en-GB" dirty="0"/>
              <a:t>They are categorised into two: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	(1)</a:t>
            </a:r>
            <a:r>
              <a:rPr lang="en-GB" dirty="0">
                <a:highlight>
                  <a:srgbClr val="FFFF00"/>
                </a:highlight>
              </a:rPr>
              <a:t>Deployment models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          Basically explains the type of access anyone could   	     		    establish in the cloud.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     (2)</a:t>
            </a:r>
            <a:r>
              <a:rPr lang="en-GB" dirty="0">
                <a:highlight>
                  <a:srgbClr val="FFFF00"/>
                </a:highlight>
              </a:rPr>
              <a:t>Service Models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         They are based on the types of services offered by 		    	    cloud computing.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4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E4DC-FD9E-4AF3-AB98-465993DF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Cloud-Deployment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DAA75-D372-4D8B-A7FF-386CF2102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217" y="1212574"/>
            <a:ext cx="7444409" cy="469292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dirty="0"/>
              <a:t>Following are the types of deployment models in the cloud which is explained in the next slide: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868CB-C268-4F17-B2AC-8DCB71C3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454965"/>
            <a:ext cx="7934325" cy="37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07F8-BA13-4041-A4F9-9C72FF68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191"/>
          </a:xfrm>
        </p:spPr>
        <p:txBody>
          <a:bodyPr/>
          <a:lstStyle/>
          <a:p>
            <a:r>
              <a:rPr lang="en-GB" dirty="0"/>
              <a:t>Cloud-Deployment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F91DC-D9B8-4097-8040-3858E464F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5253" y="785191"/>
            <a:ext cx="7633252" cy="57547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Cloud can have any of the four types of access:</a:t>
            </a:r>
          </a:p>
          <a:p>
            <a:pPr marL="0" indent="0">
              <a:buNone/>
            </a:pPr>
            <a:endParaRPr lang="en-GB" dirty="0"/>
          </a:p>
          <a:p>
            <a:pPr algn="just">
              <a:lnSpc>
                <a:spcPct val="170000"/>
              </a:lnSpc>
            </a:pPr>
            <a:r>
              <a:rPr lang="en-GB" sz="2600" dirty="0"/>
              <a:t>The </a:t>
            </a:r>
            <a:r>
              <a:rPr lang="en-GB" sz="2600" b="1" dirty="0">
                <a:highlight>
                  <a:srgbClr val="FFFF00"/>
                </a:highlight>
              </a:rPr>
              <a:t>public cloud</a:t>
            </a:r>
            <a:r>
              <a:rPr lang="en-GB" sz="2600" dirty="0"/>
              <a:t> allows the public to access the systems and services very easily. Because of its ease of access, it may be less secure.</a:t>
            </a:r>
          </a:p>
          <a:p>
            <a:pPr algn="just">
              <a:lnSpc>
                <a:spcPct val="170000"/>
              </a:lnSpc>
            </a:pPr>
            <a:r>
              <a:rPr lang="en-GB" sz="2600" dirty="0"/>
              <a:t>The </a:t>
            </a:r>
            <a:r>
              <a:rPr lang="en-GB" sz="2600" b="1" dirty="0">
                <a:highlight>
                  <a:srgbClr val="FFFF00"/>
                </a:highlight>
              </a:rPr>
              <a:t>private cloud</a:t>
            </a:r>
            <a:r>
              <a:rPr lang="en-GB" sz="2600" dirty="0">
                <a:highlight>
                  <a:srgbClr val="FFFF00"/>
                </a:highlight>
              </a:rPr>
              <a:t> </a:t>
            </a:r>
            <a:r>
              <a:rPr lang="en-GB" sz="2600" dirty="0"/>
              <a:t>allows systems and services to be accessible within an organization. It is more secured because of its private nature.</a:t>
            </a:r>
          </a:p>
          <a:p>
            <a:pPr algn="just">
              <a:lnSpc>
                <a:spcPct val="170000"/>
              </a:lnSpc>
            </a:pPr>
            <a:r>
              <a:rPr lang="en-GB" sz="2600" dirty="0"/>
              <a:t>The </a:t>
            </a:r>
            <a:r>
              <a:rPr lang="en-GB" sz="2600" b="1" dirty="0">
                <a:highlight>
                  <a:srgbClr val="FFFF00"/>
                </a:highlight>
              </a:rPr>
              <a:t>community cloud</a:t>
            </a:r>
            <a:r>
              <a:rPr lang="en-GB" sz="2600" dirty="0"/>
              <a:t> allows group of organizations to  access systems and services.</a:t>
            </a:r>
          </a:p>
          <a:p>
            <a:pPr algn="just">
              <a:lnSpc>
                <a:spcPct val="170000"/>
              </a:lnSpc>
            </a:pPr>
            <a:r>
              <a:rPr lang="en-GB" sz="2600" dirty="0"/>
              <a:t>The </a:t>
            </a:r>
            <a:r>
              <a:rPr lang="en-GB" sz="2600" b="1" dirty="0">
                <a:highlight>
                  <a:srgbClr val="FFFF00"/>
                </a:highlight>
              </a:rPr>
              <a:t>hybrid cloud</a:t>
            </a:r>
            <a:r>
              <a:rPr lang="en-GB" sz="2600" dirty="0"/>
              <a:t> is a mixture of public and private cloud, in which the critical activities are performed using private cloud while the non-critical activities are performed using public cloud.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24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E5DD-C046-4A41-AB9A-4079E0C5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673"/>
            <a:ext cx="8229600" cy="1143000"/>
          </a:xfrm>
        </p:spPr>
        <p:txBody>
          <a:bodyPr/>
          <a:lstStyle/>
          <a:p>
            <a:r>
              <a:rPr lang="en-GB" dirty="0"/>
              <a:t>Cloud-Service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2658C-F3A2-460D-B5FA-A7720936E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170" y="1248673"/>
            <a:ext cx="7602882" cy="5152127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Following are the types of service models available in the cloud: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50BA-13F3-49DA-B750-8398A2CF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6" y="2007704"/>
            <a:ext cx="7259430" cy="40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0120"/>
      </p:ext>
    </p:extLst>
  </p:cSld>
  <p:clrMapOvr>
    <a:masterClrMapping/>
  </p:clrMapOvr>
</p:sld>
</file>

<file path=ppt/theme/theme1.xml><?xml version="1.0" encoding="utf-8"?>
<a:theme xmlns:a="http://schemas.openxmlformats.org/drawingml/2006/main" name="01. Deck Start">
  <a:themeElements>
    <a:clrScheme name="Sparta Theme">
      <a:dk1>
        <a:srgbClr val="4A4A4A"/>
      </a:dk1>
      <a:lt1>
        <a:srgbClr val="FFFFFF"/>
      </a:lt1>
      <a:dk2>
        <a:srgbClr val="4A7192"/>
      </a:dk2>
      <a:lt2>
        <a:srgbClr val="92BAD8"/>
      </a:lt2>
      <a:accent1>
        <a:srgbClr val="ED9E57"/>
      </a:accent1>
      <a:accent2>
        <a:srgbClr val="E7EAED"/>
      </a:accent2>
      <a:accent3>
        <a:srgbClr val="ED9E57"/>
      </a:accent3>
      <a:accent4>
        <a:srgbClr val="C2724B"/>
      </a:accent4>
      <a:accent5>
        <a:srgbClr val="6C6C6C"/>
      </a:accent5>
      <a:accent6>
        <a:srgbClr val="6C6C6C"/>
      </a:accent6>
      <a:hlink>
        <a:srgbClr val="ED9E57"/>
      </a:hlink>
      <a:folHlink>
        <a:srgbClr val="ED9E5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arta Training Template.potx" id="{14005EB4-7489-4BE6-BAE3-2EA688DE399A}" vid="{32FE0876-E884-4966-B37F-5DF7CF2A6518}"/>
    </a:ext>
  </a:extLst>
</a:theme>
</file>

<file path=ppt/theme/theme2.xml><?xml version="1.0" encoding="utf-8"?>
<a:theme xmlns:a="http://schemas.openxmlformats.org/drawingml/2006/main" name="02. Basic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arta Training Template.potx" id="{14005EB4-7489-4BE6-BAE3-2EA688DE399A}" vid="{B0C0F855-52CB-4688-8FAA-D14BB1520287}"/>
    </a:ext>
  </a:extLst>
</a:theme>
</file>

<file path=ppt/theme/theme3.xml><?xml version="1.0" encoding="utf-8"?>
<a:theme xmlns:a="http://schemas.openxmlformats.org/drawingml/2006/main" name="03. Colou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arta Training Template.potx" id="{14005EB4-7489-4BE6-BAE3-2EA688DE399A}" vid="{D9D19AE3-B5F9-4B45-B34D-055F0B759696}"/>
    </a:ext>
  </a:extLst>
</a:theme>
</file>

<file path=ppt/theme/theme4.xml><?xml version="1.0" encoding="utf-8"?>
<a:theme xmlns:a="http://schemas.openxmlformats.org/drawingml/2006/main" name="04. End of 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arta Training Template.potx" id="{14005EB4-7489-4BE6-BAE3-2EA688DE399A}" vid="{F430BF31-8FB9-477A-98BE-3DF3DB433E9F}"/>
    </a:ext>
  </a:extLst>
</a:theme>
</file>

<file path=ppt/theme/theme5.xml><?xml version="1.0" encoding="utf-8"?>
<a:theme xmlns:a="http://schemas.openxmlformats.org/drawingml/2006/main" name="05. Co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arta Training Template.potx" id="{14005EB4-7489-4BE6-BAE3-2EA688DE399A}" vid="{86583088-5D0D-4853-B707-327DF6B33176}"/>
    </a:ext>
  </a:extLst>
</a:theme>
</file>

<file path=ppt/theme/theme6.xml><?xml version="1.0" encoding="utf-8"?>
<a:theme xmlns:a="http://schemas.openxmlformats.org/drawingml/2006/main" name="Strong Presentation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arta Training Template.potx" id="{14005EB4-7489-4BE6-BAE3-2EA688DE399A}" vid="{563B518C-4C95-42CF-B10E-8962DE46705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3b8cddb4-28c9-4546-9d92-34fab5833b05">
      <UserInfo>
        <DisplayName/>
        <AccountId xsi:nil="true"/>
        <AccountType/>
      </UserInfo>
    </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1115DBB4FB14C9ADE8E42FB85EDC4" ma:contentTypeVersion="12" ma:contentTypeDescription="Create a new document." ma:contentTypeScope="" ma:versionID="8bf80713ff3b757b365a90d6d4ca2bc2">
  <xsd:schema xmlns:xsd="http://www.w3.org/2001/XMLSchema" xmlns:xs="http://www.w3.org/2001/XMLSchema" xmlns:p="http://schemas.microsoft.com/office/2006/metadata/properties" xmlns:ns2="3b8cddb4-28c9-4546-9d92-34fab5833b05" xmlns:ns3="7d0bc1e0-9050-4047-88ad-11a4205352ba" targetNamespace="http://schemas.microsoft.com/office/2006/metadata/properties" ma:root="true" ma:fieldsID="6127fa16c84436a7912c8448d9dd1bc1" ns2:_="" ns3:_="">
    <xsd:import namespace="3b8cddb4-28c9-4546-9d92-34fab5833b05"/>
    <xsd:import namespace="7d0bc1e0-9050-4047-88ad-11a4205352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Owne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8cddb4-28c9-4546-9d92-34fab5833b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Owner" ma:index="13" nillable="true" ma:displayName="Owner" ma:description="Who owns this document?" ma:format="Dropdown" ma:list="UserInfo" ma:SharePointGroup="0" ma:internalName="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0bc1e0-9050-4047-88ad-11a4205352b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15F41E-8723-44FA-BAC1-92119F31BF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396BDF-8676-4A87-8EF9-122D1CD57623}">
  <ds:schemaRefs>
    <ds:schemaRef ds:uri="http://purl.org/dc/elements/1.1/"/>
    <ds:schemaRef ds:uri="http://schemas.microsoft.com/office/2006/metadata/properties"/>
    <ds:schemaRef ds:uri="7d0bc1e0-9050-4047-88ad-11a4205352b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3b8cddb4-28c9-4546-9d92-34fab5833b0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003ED8-C17A-45D6-9796-17B15B8B6E45}"/>
</file>

<file path=docProps/app.xml><?xml version="1.0" encoding="utf-8"?>
<Properties xmlns="http://schemas.openxmlformats.org/officeDocument/2006/extended-properties" xmlns:vt="http://schemas.openxmlformats.org/officeDocument/2006/docPropsVTypes">
  <Template>Training Template</Template>
  <TotalTime>21397</TotalTime>
  <Words>530</Words>
  <Application>Microsoft Office PowerPoint</Application>
  <PresentationFormat>On-screen Show (4:3)</PresentationFormat>
  <Paragraphs>85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6" baseType="lpstr">
      <vt:lpstr>Arial</vt:lpstr>
      <vt:lpstr>Bw Glenn Sans</vt:lpstr>
      <vt:lpstr>Calibri</vt:lpstr>
      <vt:lpstr>Consolas</vt:lpstr>
      <vt:lpstr>DDC Hardware Regular</vt:lpstr>
      <vt:lpstr>Inconsolata</vt:lpstr>
      <vt:lpstr>Inconsolata Medium</vt:lpstr>
      <vt:lpstr>Lucida Grande</vt:lpstr>
      <vt:lpstr>Source Sans Pro</vt:lpstr>
      <vt:lpstr>Source Sans Pro Light</vt:lpstr>
      <vt:lpstr>Ubuntu Light</vt:lpstr>
      <vt:lpstr>Ubuntu Medium</vt:lpstr>
      <vt:lpstr>Wingdings</vt:lpstr>
      <vt:lpstr>01. Deck Start</vt:lpstr>
      <vt:lpstr>02. Basic Layout</vt:lpstr>
      <vt:lpstr>03. Colour Slides</vt:lpstr>
      <vt:lpstr>04. End of Section</vt:lpstr>
      <vt:lpstr>05. Code</vt:lpstr>
      <vt:lpstr>Strong Presentation</vt:lpstr>
      <vt:lpstr>Introduction to Cloud Computing</vt:lpstr>
      <vt:lpstr>PowerPoint Presentation</vt:lpstr>
      <vt:lpstr>Cloud computing </vt:lpstr>
      <vt:lpstr>Architecture in the premises</vt:lpstr>
      <vt:lpstr> Cloud architecture</vt:lpstr>
      <vt:lpstr>Cloud computing-concepts</vt:lpstr>
      <vt:lpstr>Cloud-Deployment models</vt:lpstr>
      <vt:lpstr>Cloud-Deployment Models</vt:lpstr>
      <vt:lpstr>Cloud-Service Models</vt:lpstr>
      <vt:lpstr>Cloud-Service Models</vt:lpstr>
      <vt:lpstr>Virtualization</vt:lpstr>
      <vt:lpstr>AWS-Introduction</vt:lpstr>
      <vt:lpstr>Advantages</vt:lpstr>
      <vt:lpstr>Domains of AWS</vt:lpstr>
      <vt:lpstr>Domains used for Data analysis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Kedra</dc:creator>
  <cp:lastModifiedBy>Isabella Jones</cp:lastModifiedBy>
  <cp:revision>94</cp:revision>
  <dcterms:created xsi:type="dcterms:W3CDTF">2019-11-07T11:04:42Z</dcterms:created>
  <dcterms:modified xsi:type="dcterms:W3CDTF">2020-02-19T11:00:42Z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0x0101001381115DBB4FB14C9ADE8E42FB85EDC4</vt:lpwstr>
  </property>
</Properties>
</file>